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7" r:id="rId8"/>
    <p:sldId id="268" r:id="rId9"/>
    <p:sldId id="261" r:id="rId10"/>
    <p:sldId id="262" r:id="rId11"/>
    <p:sldId id="263" r:id="rId12"/>
    <p:sldId id="269" r:id="rId13"/>
    <p:sldId id="270" r:id="rId14"/>
    <p:sldId id="271" r:id="rId15"/>
    <p:sldId id="264" r:id="rId1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>
      <p:cViewPr>
        <p:scale>
          <a:sx n="76" d="100"/>
          <a:sy n="76" d="100"/>
        </p:scale>
        <p:origin x="-1166" y="-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9FB8-6506-44AE-92EA-B6E4EB247D71}" type="datetimeFigureOut">
              <a:rPr lang="da-DK" smtClean="0"/>
              <a:t>28-11-2014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9EE7-7828-457B-A547-1858D5A94638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9FB8-6506-44AE-92EA-B6E4EB247D71}" type="datetimeFigureOut">
              <a:rPr lang="da-DK" smtClean="0"/>
              <a:t>28-11-2014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9EE7-7828-457B-A547-1858D5A94638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9FB8-6506-44AE-92EA-B6E4EB247D71}" type="datetimeFigureOut">
              <a:rPr lang="da-DK" smtClean="0"/>
              <a:t>28-11-2014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9EE7-7828-457B-A547-1858D5A94638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9FB8-6506-44AE-92EA-B6E4EB247D71}" type="datetimeFigureOut">
              <a:rPr lang="da-DK" smtClean="0"/>
              <a:t>28-11-2014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9EE7-7828-457B-A547-1858D5A94638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9FB8-6506-44AE-92EA-B6E4EB247D71}" type="datetimeFigureOut">
              <a:rPr lang="da-DK" smtClean="0"/>
              <a:t>28-11-2014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9EE7-7828-457B-A547-1858D5A94638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9FB8-6506-44AE-92EA-B6E4EB247D71}" type="datetimeFigureOut">
              <a:rPr lang="da-DK" smtClean="0"/>
              <a:t>28-11-2014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9EE7-7828-457B-A547-1858D5A94638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9FB8-6506-44AE-92EA-B6E4EB247D71}" type="datetimeFigureOut">
              <a:rPr lang="da-DK" smtClean="0"/>
              <a:t>28-11-2014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9EE7-7828-457B-A547-1858D5A94638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9FB8-6506-44AE-92EA-B6E4EB247D71}" type="datetimeFigureOut">
              <a:rPr lang="da-DK" smtClean="0"/>
              <a:t>28-11-2014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9EE7-7828-457B-A547-1858D5A94638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9FB8-6506-44AE-92EA-B6E4EB247D71}" type="datetimeFigureOut">
              <a:rPr lang="da-DK" smtClean="0"/>
              <a:t>28-11-2014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9EE7-7828-457B-A547-1858D5A94638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9FB8-6506-44AE-92EA-B6E4EB247D71}" type="datetimeFigureOut">
              <a:rPr lang="da-DK" smtClean="0"/>
              <a:t>28-11-2014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9EE7-7828-457B-A547-1858D5A94638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9FB8-6506-44AE-92EA-B6E4EB247D71}" type="datetimeFigureOut">
              <a:rPr lang="da-DK" smtClean="0"/>
              <a:t>28-11-2014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9EE7-7828-457B-A547-1858D5A94638}" type="slidenum">
              <a:rPr lang="da-DK" smtClean="0"/>
              <a:t>‹nr.›</a:t>
            </a:fld>
            <a:endParaRPr lang="da-DK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699FB8-6506-44AE-92EA-B6E4EB247D71}" type="datetimeFigureOut">
              <a:rPr lang="da-DK" smtClean="0"/>
              <a:t>28-11-2014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879EE7-7828-457B-A547-1858D5A94638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dk/url?sa=i&amp;rct=j&amp;q=&amp;esrc=s&amp;frm=1&amp;source=images&amp;cd=&amp;cad=rja&amp;uact=8&amp;ved=0CAcQjRw&amp;url=http://viborg-folkeblad.dk/viborg/moed-rasmus-seebach-ansigt-til-ansigt&amp;ei=FpdgVJ6oK8f5O43EgdAH&amp;bvm=bv.79189006,d.ZWU&amp;psig=AFQjCNFALlYa_eui1HRjfrC1nh6pRbzarQ&amp;ust=141570260008970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www.youtube.com/watch?v=yux0E1UrJ0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k/imgres?imgurl=https://fbcdn-sphotos-f-a.akamaihd.net/hphotos-ak-xfp1/v/t1.0-9/1922444_10152258225352429_1875863568_n.jpg?oh=044558a54c9024281ae6e969b452457f&amp;oe=5514318E&amp;__gda__=1427085348_0e0044683ad3678383087410e1d36fee&amp;imgrefurl=https://da-dk.facebook.com/OLEHENRIKSENDK&amp;h=315&amp;w=851&amp;tbnid=fwE_DBeEM9ZlXM:&amp;zoom=1&amp;docid=dE4gum15pU6dwM&amp;ei=nwJzVOTjOuXqyQOOpIGwAw&amp;tbm=isch&amp;ved=0CF0QMygfMB8&amp;iact=rc&amp;uact=3&amp;dur=2243&amp;page=2&amp;start=18&amp;ndsp=26" TargetMode="External"/><Relationship Id="rId7" Type="http://schemas.openxmlformats.org/officeDocument/2006/relationships/hyperlink" Target="https://www.youtube.com/watch?v=NcFe97Nb5Jk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iFTpwVKCLI" TargetMode="External"/><Relationship Id="rId2" Type="http://schemas.openxmlformats.org/officeDocument/2006/relationships/hyperlink" Target="http://www.youtube.com/watch?v=R0hju1LbbU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5llY70FDf3c" TargetMode="Externa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b/ba/Medina-Forever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lhhVGp9HnWo" TargetMode="Externa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dk/url?sa=i&amp;rct=j&amp;q=&amp;esrc=s&amp;frm=1&amp;source=images&amp;cd=&amp;cad=rja&amp;uact=8&amp;ved=0CAcQjRw&amp;url=http://myjuventus.net/laudrup-juve-of-conte-in-2-3-years-can-win-the-champions-league/&amp;ei=9pdgVPXUBYywPKzYgKgM&amp;bvm=bv.79189006,d.ZWU&amp;psig=AFQjCNHK5yip5dz0OJaEzIfLG0I79cvM6g&amp;ust=14157024304066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itgZHHkVYg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://en.wikipedia.org/wiki/File:Jorn_Utzon_2000_by_Ole_Haupt.jpg" TargetMode="External"/><Relationship Id="rId4" Type="http://schemas.openxmlformats.org/officeDocument/2006/relationships/hyperlink" Target="https://www.youtube.com/watch?v=vZljVZ1vc4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4bIyJcbUhA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211809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da-DK" dirty="0" err="1" smtClean="0">
                <a:latin typeface="Arial Rounded MT Bold" panose="020F0704030504030204" pitchFamily="34" charset="0"/>
              </a:rPr>
              <a:t>Famous</a:t>
            </a:r>
            <a:r>
              <a:rPr lang="da-DK" dirty="0" smtClean="0">
                <a:latin typeface="Arial Rounded MT Bold" panose="020F0704030504030204" pitchFamily="34" charset="0"/>
              </a:rPr>
              <a:t> </a:t>
            </a:r>
            <a:r>
              <a:rPr lang="da-DK" dirty="0" err="1" smtClean="0">
                <a:latin typeface="Arial Rounded MT Bold" panose="020F0704030504030204" pitchFamily="34" charset="0"/>
              </a:rPr>
              <a:t>people</a:t>
            </a:r>
            <a:r>
              <a:rPr lang="da-DK" dirty="0" smtClean="0">
                <a:latin typeface="Arial Rounded MT Bold" panose="020F0704030504030204" pitchFamily="34" charset="0"/>
              </a:rPr>
              <a:t> from </a:t>
            </a:r>
            <a:br>
              <a:rPr lang="da-DK" dirty="0" smtClean="0">
                <a:latin typeface="Arial Rounded MT Bold" panose="020F0704030504030204" pitchFamily="34" charset="0"/>
              </a:rPr>
            </a:br>
            <a:r>
              <a:rPr lang="da-DK" sz="6600" dirty="0" smtClean="0">
                <a:latin typeface="Arial Rounded MT Bold" panose="020F0704030504030204" pitchFamily="34" charset="0"/>
              </a:rPr>
              <a:t>Denmark</a:t>
            </a:r>
            <a:endParaRPr lang="da-DK" sz="6600" dirty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dannebr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24944"/>
            <a:ext cx="424269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Facts:  Tom Kristensen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a-DK" dirty="0" smtClean="0"/>
              <a:t>Racedriver</a:t>
            </a:r>
          </a:p>
          <a:p>
            <a:r>
              <a:rPr lang="da-DK" dirty="0" err="1" smtClean="0"/>
              <a:t>Birth</a:t>
            </a:r>
            <a:r>
              <a:rPr lang="da-DK" dirty="0" smtClean="0"/>
              <a:t>: </a:t>
            </a:r>
            <a:r>
              <a:rPr lang="da-DK" dirty="0"/>
              <a:t>07.07.1967</a:t>
            </a:r>
          </a:p>
          <a:p>
            <a:r>
              <a:rPr lang="da-DK" dirty="0" smtClean="0"/>
              <a:t>Born: </a:t>
            </a:r>
            <a:r>
              <a:rPr lang="da-DK" dirty="0"/>
              <a:t>Hobro, Danmark</a:t>
            </a:r>
          </a:p>
          <a:p>
            <a:r>
              <a:rPr lang="da-DK" dirty="0" err="1" smtClean="0"/>
              <a:t>Height</a:t>
            </a:r>
            <a:r>
              <a:rPr lang="da-DK" dirty="0" smtClean="0"/>
              <a:t>: </a:t>
            </a:r>
            <a:r>
              <a:rPr lang="da-DK" dirty="0"/>
              <a:t>1,74</a:t>
            </a:r>
          </a:p>
          <a:p>
            <a:r>
              <a:rPr lang="da-DK" dirty="0" err="1" smtClean="0"/>
              <a:t>Weight</a:t>
            </a:r>
            <a:r>
              <a:rPr lang="da-DK" dirty="0" smtClean="0"/>
              <a:t>: </a:t>
            </a:r>
            <a:r>
              <a:rPr lang="da-DK" dirty="0"/>
              <a:t>72 kg</a:t>
            </a:r>
          </a:p>
          <a:p>
            <a:r>
              <a:rPr lang="da-DK" dirty="0" smtClean="0"/>
              <a:t>City: </a:t>
            </a:r>
            <a:r>
              <a:rPr lang="da-DK" dirty="0"/>
              <a:t>Hobro, Danmark</a:t>
            </a:r>
          </a:p>
          <a:p>
            <a:r>
              <a:rPr lang="da-DK" dirty="0" smtClean="0"/>
              <a:t>Hobbies: </a:t>
            </a:r>
            <a:r>
              <a:rPr lang="da-DK" dirty="0" err="1" smtClean="0"/>
              <a:t>Cycling</a:t>
            </a:r>
            <a:r>
              <a:rPr lang="da-DK" dirty="0"/>
              <a:t>, Ski, Golf &amp; </a:t>
            </a:r>
            <a:r>
              <a:rPr lang="da-DK" dirty="0" smtClean="0"/>
              <a:t>Squash</a:t>
            </a:r>
            <a:endParaRPr lang="da-DK" dirty="0"/>
          </a:p>
          <a:p>
            <a:r>
              <a:rPr lang="da-DK" dirty="0" smtClean="0"/>
              <a:t>9-times </a:t>
            </a:r>
            <a:r>
              <a:rPr lang="da-DK" dirty="0"/>
              <a:t>24 </a:t>
            </a:r>
            <a:r>
              <a:rPr lang="da-DK" dirty="0" err="1"/>
              <a:t>Heures</a:t>
            </a:r>
            <a:r>
              <a:rPr lang="da-DK" dirty="0"/>
              <a:t> du </a:t>
            </a:r>
            <a:r>
              <a:rPr lang="da-DK" dirty="0" smtClean="0"/>
              <a:t>Mans-</a:t>
            </a:r>
            <a:r>
              <a:rPr lang="da-DK" dirty="0" err="1" smtClean="0"/>
              <a:t>winner</a:t>
            </a:r>
            <a:r>
              <a:rPr lang="da-DK" dirty="0" smtClean="0"/>
              <a:t> </a:t>
            </a:r>
            <a:r>
              <a:rPr lang="da-DK" dirty="0"/>
              <a:t>(1997, 2000-2005, 2008, 2013) </a:t>
            </a:r>
            <a:r>
              <a:rPr lang="da-DK" dirty="0" smtClean="0"/>
              <a:t>– </a:t>
            </a:r>
            <a:r>
              <a:rPr lang="da-DK" dirty="0" err="1"/>
              <a:t>R</a:t>
            </a:r>
            <a:r>
              <a:rPr lang="da-DK" dirty="0" err="1" smtClean="0"/>
              <a:t>ecord</a:t>
            </a:r>
            <a:endParaRPr lang="da-DK" dirty="0"/>
          </a:p>
          <a:p>
            <a:r>
              <a:rPr lang="en-US" dirty="0" smtClean="0"/>
              <a:t>6- times </a:t>
            </a:r>
            <a:r>
              <a:rPr lang="en-US" dirty="0"/>
              <a:t>Sebring 12 </a:t>
            </a:r>
            <a:r>
              <a:rPr lang="en-US" dirty="0" smtClean="0"/>
              <a:t>Hours-winner </a:t>
            </a:r>
            <a:r>
              <a:rPr lang="en-US" dirty="0"/>
              <a:t>(1999, 2000, 2005, 2006, 2009, 2012) - </a:t>
            </a:r>
            <a:r>
              <a:rPr lang="en-US" dirty="0" smtClean="0"/>
              <a:t>Record</a:t>
            </a:r>
            <a:endParaRPr lang="da-DK" dirty="0"/>
          </a:p>
          <a:p>
            <a:r>
              <a:rPr lang="en-US" dirty="0"/>
              <a:t>FIA World Endurance Champion 2013</a:t>
            </a:r>
            <a:endParaRPr lang="da-DK" dirty="0"/>
          </a:p>
          <a:p>
            <a:r>
              <a:rPr lang="en-US" dirty="0"/>
              <a:t>American Le Mans Series Champion (2002)</a:t>
            </a:r>
            <a:endParaRPr lang="da-DK" dirty="0"/>
          </a:p>
          <a:p>
            <a:r>
              <a:rPr lang="en-US" dirty="0" smtClean="0"/>
              <a:t>German Formula </a:t>
            </a:r>
            <a:r>
              <a:rPr lang="en-US" dirty="0"/>
              <a:t>3 Champion (1991)</a:t>
            </a:r>
            <a:endParaRPr lang="da-DK" dirty="0"/>
          </a:p>
          <a:p>
            <a:r>
              <a:rPr lang="en-US" dirty="0" smtClean="0"/>
              <a:t>Japanese </a:t>
            </a:r>
            <a:r>
              <a:rPr lang="en-US" dirty="0"/>
              <a:t>Formula 3 Champion (1993)</a:t>
            </a:r>
            <a:endParaRPr lang="da-DK" dirty="0"/>
          </a:p>
          <a:p>
            <a:r>
              <a:rPr lang="en-US" dirty="0" smtClean="0"/>
              <a:t>Motorsport's </a:t>
            </a:r>
            <a:r>
              <a:rPr lang="en-US" dirty="0"/>
              <a:t>Hall of Fame 2013</a:t>
            </a:r>
            <a:endParaRPr lang="da-DK" dirty="0"/>
          </a:p>
          <a:p>
            <a:r>
              <a:rPr lang="da-DK" dirty="0"/>
              <a:t>DTM driver Audi </a:t>
            </a:r>
            <a:r>
              <a:rPr lang="da-DK" dirty="0" err="1"/>
              <a:t>Abt</a:t>
            </a:r>
            <a:r>
              <a:rPr lang="da-DK" dirty="0"/>
              <a:t> Sportsline (2004-2009), </a:t>
            </a:r>
            <a:r>
              <a:rPr lang="da-DK" dirty="0" smtClean="0"/>
              <a:t>4 </a:t>
            </a:r>
            <a:r>
              <a:rPr lang="da-DK" dirty="0" err="1" smtClean="0"/>
              <a:t>victories</a:t>
            </a:r>
            <a:endParaRPr lang="da-DK" dirty="0"/>
          </a:p>
          <a:p>
            <a:r>
              <a:rPr lang="da-DK" dirty="0" smtClean="0"/>
              <a:t>http</a:t>
            </a:r>
            <a:r>
              <a:rPr lang="da-DK" dirty="0"/>
              <a:t>://www.motorsporten.dk/profil.asp?i=85</a:t>
            </a:r>
          </a:p>
        </p:txBody>
      </p:sp>
      <p:pic>
        <p:nvPicPr>
          <p:cNvPr id="1026" name="Picture 2" descr="https://encrypted-tbn1.gstatic.com/images?q=tbn:ANd9GcRO6KG90MXZ3hLDbOuUEPOx43i2_XelIIp8p1k-mjc1rjcKOH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10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 descr="https://encrypted-tbn1.gstatic.com/images?q=tbn:ANd9GcTRsJvsHLvMo5NwpLCYDtA7tnpvn8r1tky6aOv3-i9b39zRP7qJlA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2376264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ktangel 4"/>
          <p:cNvSpPr/>
          <p:nvPr/>
        </p:nvSpPr>
        <p:spPr>
          <a:xfrm>
            <a:off x="323528" y="50851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u="sng" dirty="0"/>
              <a:t> </a:t>
            </a:r>
            <a:r>
              <a:rPr lang="da-DK" u="sng" dirty="0" smtClean="0">
                <a:hlinkClick r:id="rId4"/>
              </a:rPr>
              <a:t>Listen to </a:t>
            </a:r>
            <a:r>
              <a:rPr lang="da-DK" u="sng" dirty="0" err="1" smtClean="0">
                <a:hlinkClick r:id="rId4"/>
              </a:rPr>
              <a:t>this</a:t>
            </a:r>
            <a:r>
              <a:rPr lang="da-DK" u="sng" dirty="0" smtClean="0">
                <a:hlinkClick r:id="rId4"/>
              </a:rPr>
              <a:t>…</a:t>
            </a:r>
            <a:endParaRPr lang="da-DK" dirty="0"/>
          </a:p>
        </p:txBody>
      </p:sp>
      <p:pic>
        <p:nvPicPr>
          <p:cNvPr id="6" name="Billede 5" descr="http://shoutoutmusic.dk/wp-content/uploads/2012/02/Rasmus_lille-billede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3636128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http://upload.wikimedia.org/wikipedia/commons/0/0b/Rasmus_Seebach_201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96952"/>
            <a:ext cx="3186217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ktangel 7"/>
          <p:cNvSpPr/>
          <p:nvPr/>
        </p:nvSpPr>
        <p:spPr>
          <a:xfrm>
            <a:off x="3923928" y="764704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dirty="0"/>
              <a:t>Rasmus Seebach</a:t>
            </a:r>
          </a:p>
        </p:txBody>
      </p:sp>
    </p:spTree>
    <p:extLst>
      <p:ext uri="{BB962C8B-B14F-4D97-AF65-F5344CB8AC3E}">
        <p14:creationId xmlns:p14="http://schemas.microsoft.com/office/powerpoint/2010/main" val="17985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http://ole-henriksen.com/ole-henrikse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5919"/>
            <a:ext cx="4608512" cy="277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 descr="https://encrypted-tbn3.gstatic.com/images?q=tbn:ANd9GcS9OHp8pRO77PuLpItSOPPmoS1u-3UDaEeFEEWYa0EEQhO0ROxAaw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266" y="435919"/>
            <a:ext cx="351282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 descr="Ole Henriksen Clean Shav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2353444" cy="3017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 descr="http://iform.dk/files/bonnier-ifo/imagecache/430x250/wb_59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83" y="4209678"/>
            <a:ext cx="4095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/>
          <p:cNvSpPr/>
          <p:nvPr/>
        </p:nvSpPr>
        <p:spPr>
          <a:xfrm>
            <a:off x="4152238" y="3340696"/>
            <a:ext cx="46378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Ole Henriksen</a:t>
            </a:r>
            <a:endParaRPr lang="da-DK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5623528" y="182444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”I Love it!!!!   </a:t>
            </a:r>
            <a:r>
              <a:rPr lang="da-DK" dirty="0" smtClean="0">
                <a:sym typeface="Wingdings"/>
              </a:rPr>
              <a:t>  </a:t>
            </a: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2843808" y="4209678"/>
            <a:ext cx="1724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000" dirty="0" smtClean="0"/>
              <a:t>”The </a:t>
            </a:r>
            <a:r>
              <a:rPr lang="da-DK" sz="2000" dirty="0" err="1" smtClean="0"/>
              <a:t>queen</a:t>
            </a:r>
            <a:r>
              <a:rPr lang="da-DK" sz="2000" dirty="0" smtClean="0"/>
              <a:t> of </a:t>
            </a:r>
            <a:r>
              <a:rPr lang="da-DK" sz="2000" dirty="0" err="1" smtClean="0"/>
              <a:t>beauty</a:t>
            </a:r>
            <a:r>
              <a:rPr lang="da-DK" sz="2000" dirty="0" smtClean="0"/>
              <a:t>”</a:t>
            </a:r>
            <a:endParaRPr lang="da-DK" sz="2000" dirty="0"/>
          </a:p>
        </p:txBody>
      </p:sp>
      <p:sp>
        <p:nvSpPr>
          <p:cNvPr id="3" name="Tekstboks 2"/>
          <p:cNvSpPr txBox="1"/>
          <p:nvPr/>
        </p:nvSpPr>
        <p:spPr>
          <a:xfrm>
            <a:off x="5199266" y="2564904"/>
            <a:ext cx="376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hlinkClick r:id="rId7"/>
              </a:rPr>
              <a:t>Click</a:t>
            </a:r>
            <a:r>
              <a:rPr lang="da-DK" dirty="0" smtClean="0">
                <a:hlinkClick r:id="rId7"/>
              </a:rPr>
              <a:t>…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0336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467544" y="836712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hlinkClick r:id="rId2"/>
              </a:rPr>
              <a:t>Click</a:t>
            </a:r>
            <a:r>
              <a:rPr lang="da-DK" dirty="0" smtClean="0">
                <a:hlinkClick r:id="rId2"/>
              </a:rPr>
              <a:t> </a:t>
            </a:r>
            <a:r>
              <a:rPr lang="da-DK" dirty="0" err="1" smtClean="0">
                <a:hlinkClick r:id="rId2"/>
              </a:rPr>
              <a:t>here</a:t>
            </a:r>
            <a:r>
              <a:rPr lang="da-DK" dirty="0" smtClean="0">
                <a:hlinkClick r:id="rId2"/>
              </a:rPr>
              <a:t>..</a:t>
            </a:r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2627784" y="144462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hlinkClick r:id="rId3"/>
              </a:rPr>
              <a:t>Click</a:t>
            </a:r>
            <a:r>
              <a:rPr lang="da-DK" dirty="0" smtClean="0">
                <a:hlinkClick r:id="rId3"/>
              </a:rPr>
              <a:t> to </a:t>
            </a:r>
            <a:r>
              <a:rPr lang="da-DK" dirty="0" err="1" smtClean="0">
                <a:hlinkClick r:id="rId3"/>
              </a:rPr>
              <a:t>see</a:t>
            </a:r>
            <a:r>
              <a:rPr lang="da-DK" dirty="0" smtClean="0">
                <a:hlinkClick r:id="rId3"/>
              </a:rPr>
              <a:t> more..</a:t>
            </a:r>
            <a:endParaRPr lang="da-DK" dirty="0"/>
          </a:p>
        </p:txBody>
      </p:sp>
      <p:pic>
        <p:nvPicPr>
          <p:cNvPr id="1031" name="Picture 7" descr="http://iform.dk/files/bonnier-ifo/imagecache/430x250/ole-h-ringe_630x2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4095750" cy="2381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a.bimg.dk/node-images/78/620x411-c/78244-vind-ole-henriksens-kropsprodukter-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4638"/>
            <a:ext cx="4105300" cy="2721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6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trin2866\Desktop\fairyta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" y="548680"/>
            <a:ext cx="5126751" cy="339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rin2866\Desktop\hc andersen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45024"/>
            <a:ext cx="285750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rin2866\Desktop\Hc. Anders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93096"/>
            <a:ext cx="18859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5436096" y="1484784"/>
            <a:ext cx="33843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  <a:p>
            <a:r>
              <a:rPr lang="da-DK" sz="2800" dirty="0"/>
              <a:t>H.C. Andersen</a:t>
            </a:r>
          </a:p>
        </p:txBody>
      </p:sp>
      <p:sp>
        <p:nvSpPr>
          <p:cNvPr id="3" name="Tekstboks 2"/>
          <p:cNvSpPr txBox="1"/>
          <p:nvPr/>
        </p:nvSpPr>
        <p:spPr>
          <a:xfrm>
            <a:off x="611560" y="508518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hlinkClick r:id="rId5"/>
              </a:rPr>
              <a:t>The </a:t>
            </a:r>
            <a:r>
              <a:rPr lang="da-DK" dirty="0" err="1">
                <a:hlinkClick r:id="rId5"/>
              </a:rPr>
              <a:t>U</a:t>
            </a:r>
            <a:r>
              <a:rPr lang="da-DK" dirty="0" err="1" smtClean="0">
                <a:hlinkClick r:id="rId5"/>
              </a:rPr>
              <a:t>gly</a:t>
            </a:r>
            <a:r>
              <a:rPr lang="da-DK" dirty="0" smtClean="0">
                <a:hlinkClick r:id="rId5"/>
              </a:rPr>
              <a:t> </a:t>
            </a:r>
            <a:r>
              <a:rPr lang="da-DK" dirty="0" err="1" smtClean="0">
                <a:hlinkClick r:id="rId5"/>
              </a:rPr>
              <a:t>Duckling</a:t>
            </a:r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5875015" y="2431013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 smtClean="0"/>
              <a:t>World </a:t>
            </a:r>
            <a:r>
              <a:rPr lang="da-DK" i="1" dirty="0" err="1"/>
              <a:t>f</a:t>
            </a:r>
            <a:r>
              <a:rPr lang="da-DK" i="1" dirty="0" err="1" smtClean="0"/>
              <a:t>amous</a:t>
            </a:r>
            <a:r>
              <a:rPr lang="da-DK" i="1" dirty="0" smtClean="0"/>
              <a:t> for his </a:t>
            </a:r>
            <a:r>
              <a:rPr lang="da-DK" i="1" dirty="0" err="1" smtClean="0"/>
              <a:t>fairy</a:t>
            </a:r>
            <a:r>
              <a:rPr lang="da-DK" i="1" dirty="0" smtClean="0"/>
              <a:t> tales. </a:t>
            </a: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17327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.gaffa.com/images/2014/03/29/54083c0e43e2_139660579370_nyhedstor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05266"/>
            <a:ext cx="4235227" cy="2763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Medina-Foreve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981822" cy="3981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lo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31" y="4515098"/>
            <a:ext cx="2816032" cy="2053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5344278" y="548680"/>
            <a:ext cx="2978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Medina</a:t>
            </a:r>
            <a:endParaRPr lang="da-DK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4716016" y="177281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hlinkClick r:id="rId6"/>
              </a:rPr>
              <a:t>Click</a:t>
            </a:r>
            <a:r>
              <a:rPr lang="da-DK" dirty="0" smtClean="0">
                <a:hlinkClick r:id="rId6"/>
              </a:rPr>
              <a:t> and Listen to </a:t>
            </a:r>
            <a:r>
              <a:rPr lang="da-DK" dirty="0" err="1" smtClean="0">
                <a:hlinkClick r:id="rId6"/>
              </a:rPr>
              <a:t>my</a:t>
            </a:r>
            <a:r>
              <a:rPr lang="da-DK" dirty="0" smtClean="0">
                <a:hlinkClick r:id="rId6"/>
              </a:rPr>
              <a:t> </a:t>
            </a:r>
            <a:r>
              <a:rPr lang="da-DK" dirty="0" err="1" smtClean="0">
                <a:hlinkClick r:id="rId6"/>
              </a:rPr>
              <a:t>music</a:t>
            </a:r>
            <a:r>
              <a:rPr lang="da-DK" dirty="0" smtClean="0">
                <a:hlinkClick r:id="rId6"/>
              </a:rPr>
              <a:t>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515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 descr="https://encrypted-tbn0.gstatic.com/images?q=tbn:ANd9GcTChDNnjOY1tHxQbnuGgwL15Ab4OvfrKo4_V_h8ArcwlrofqF8e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2808312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www.premierleague.com/content/dam/premierleague/shared-images/managers/m/michael-laudrup/michael-laudrup-lsh.jpg/_jcr_content/renditions/orig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6031"/>
            <a:ext cx="3891741" cy="2690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ミカエル・ラウドルップ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193" y="404664"/>
            <a:ext cx="4080452" cy="4896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5137839" y="5493577"/>
            <a:ext cx="3095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latin typeface="Arial Rounded MT Bold" panose="020F0704030504030204" pitchFamily="34" charset="0"/>
              </a:rPr>
              <a:t>Michael Laudrup </a:t>
            </a:r>
            <a:endParaRPr lang="da-DK" sz="2800" dirty="0">
              <a:latin typeface="Arial Rounded MT Bold" panose="020F0704030504030204" pitchFamily="34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4355976" y="6033905"/>
            <a:ext cx="47880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b="1" u="sng" dirty="0" err="1" smtClean="0">
                <a:hlinkClick r:id="rId6"/>
              </a:rPr>
              <a:t>Click</a:t>
            </a:r>
            <a:r>
              <a:rPr lang="da-DK" sz="1200" b="1" u="sng" dirty="0" smtClean="0">
                <a:hlinkClick r:id="rId6"/>
              </a:rPr>
              <a:t> to </a:t>
            </a:r>
            <a:r>
              <a:rPr lang="da-DK" sz="1200" b="1" u="sng" dirty="0" err="1" smtClean="0">
                <a:hlinkClick r:id="rId6"/>
              </a:rPr>
              <a:t>see</a:t>
            </a:r>
            <a:r>
              <a:rPr lang="da-DK" sz="1200" b="1" u="sng" dirty="0" smtClean="0">
                <a:hlinkClick r:id="rId6"/>
              </a:rPr>
              <a:t> more</a:t>
            </a:r>
            <a:endParaRPr lang="da-DK" sz="1200" b="1" dirty="0"/>
          </a:p>
        </p:txBody>
      </p:sp>
    </p:spTree>
    <p:extLst>
      <p:ext uri="{BB962C8B-B14F-4D97-AF65-F5344CB8AC3E}">
        <p14:creationId xmlns:p14="http://schemas.microsoft.com/office/powerpoint/2010/main" val="33491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125113" cy="924475"/>
          </a:xfrm>
        </p:spPr>
        <p:txBody>
          <a:bodyPr/>
          <a:lstStyle/>
          <a:p>
            <a:r>
              <a:rPr lang="da-DK" dirty="0" smtClean="0"/>
              <a:t>Michael Laudrup has </a:t>
            </a:r>
            <a:r>
              <a:rPr lang="da-DK" dirty="0" err="1" smtClean="0"/>
              <a:t>played</a:t>
            </a:r>
            <a:r>
              <a:rPr lang="da-DK" dirty="0" smtClean="0"/>
              <a:t> in: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71600" y="1340768"/>
            <a:ext cx="7416824" cy="540060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a-DK" b="1" dirty="0" smtClean="0"/>
              <a:t>Brøndby</a:t>
            </a:r>
            <a:r>
              <a:rPr lang="da-DK" dirty="0" smtClean="0"/>
              <a:t> (1982 – 1983)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b="1" dirty="0" smtClean="0"/>
              <a:t>Juventus</a:t>
            </a:r>
            <a:r>
              <a:rPr lang="da-DK" dirty="0" smtClean="0"/>
              <a:t> (1983 – 1989)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b="1" dirty="0" err="1" smtClean="0"/>
              <a:t>Lazio</a:t>
            </a:r>
            <a:r>
              <a:rPr lang="da-DK" dirty="0" smtClean="0"/>
              <a:t> (</a:t>
            </a:r>
            <a:r>
              <a:rPr lang="da-DK" dirty="0" err="1" smtClean="0"/>
              <a:t>rentet</a:t>
            </a:r>
            <a:r>
              <a:rPr lang="da-DK" dirty="0" smtClean="0"/>
              <a:t> from 1983 – 1985)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b="1" dirty="0" smtClean="0"/>
              <a:t>FC Barcelona </a:t>
            </a:r>
            <a:r>
              <a:rPr lang="da-DK" dirty="0" smtClean="0"/>
              <a:t>(1989 – 1994)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b="1" dirty="0" smtClean="0"/>
              <a:t>Real Madrid </a:t>
            </a:r>
            <a:r>
              <a:rPr lang="da-DK" dirty="0" smtClean="0"/>
              <a:t>(1994 – 1996)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b="1" dirty="0" err="1" smtClean="0"/>
              <a:t>Vissel</a:t>
            </a:r>
            <a:r>
              <a:rPr lang="da-DK" b="1" dirty="0" smtClean="0"/>
              <a:t> Kobe </a:t>
            </a:r>
            <a:r>
              <a:rPr lang="da-DK" dirty="0" smtClean="0"/>
              <a:t>(1996 – 1997)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b="1" dirty="0" smtClean="0"/>
              <a:t>Ajax</a:t>
            </a:r>
            <a:r>
              <a:rPr lang="da-DK" dirty="0" smtClean="0"/>
              <a:t> (1997 – 1998)</a:t>
            </a:r>
          </a:p>
          <a:p>
            <a:pPr>
              <a:buFont typeface="Arial" panose="020B0604020202020204" pitchFamily="34" charset="0"/>
              <a:buChar char="•"/>
            </a:pPr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r>
              <a:rPr lang="da-DK" dirty="0" smtClean="0"/>
              <a:t>He has </a:t>
            </a:r>
            <a:r>
              <a:rPr lang="da-DK" dirty="0" err="1" smtClean="0"/>
              <a:t>played</a:t>
            </a:r>
            <a:r>
              <a:rPr lang="da-DK" dirty="0" smtClean="0"/>
              <a:t> 104 matches for the national team in Denmark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b="1" dirty="0" smtClean="0"/>
              <a:t>He has </a:t>
            </a:r>
            <a:r>
              <a:rPr lang="da-DK" b="1" dirty="0" err="1" smtClean="0"/>
              <a:t>worked</a:t>
            </a:r>
            <a:r>
              <a:rPr lang="da-DK" b="1" dirty="0" smtClean="0"/>
              <a:t> as a </a:t>
            </a:r>
            <a:r>
              <a:rPr lang="da-DK" b="1" dirty="0" err="1" smtClean="0"/>
              <a:t>trainer</a:t>
            </a:r>
            <a:r>
              <a:rPr lang="da-DK" b="1" dirty="0" smtClean="0"/>
              <a:t> in</a:t>
            </a:r>
            <a:r>
              <a:rPr lang="da-DK" dirty="0" smtClean="0"/>
              <a:t>: assistent </a:t>
            </a:r>
            <a:r>
              <a:rPr lang="da-DK" dirty="0" err="1" smtClean="0"/>
              <a:t>trainer</a:t>
            </a:r>
            <a:r>
              <a:rPr lang="da-DK" dirty="0" smtClean="0"/>
              <a:t> for the nationale team in Denmark (2000 – 2002), Brøndby IF (2002 – 2006), </a:t>
            </a:r>
            <a:r>
              <a:rPr lang="da-DK" dirty="0" err="1" smtClean="0"/>
              <a:t>Getafe</a:t>
            </a:r>
            <a:r>
              <a:rPr lang="da-DK" dirty="0" smtClean="0"/>
              <a:t> (2007 – 2008), Spartak Moskva (2008 – 2009), Mallorca (2010 – 2011), Swansea City (2012 – 2014), </a:t>
            </a:r>
            <a:r>
              <a:rPr lang="da-DK" dirty="0" err="1" smtClean="0"/>
              <a:t>Lekhwiya</a:t>
            </a:r>
            <a:r>
              <a:rPr lang="da-DK" dirty="0" smtClean="0"/>
              <a:t> (2014 - 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10565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tzon Center Aalb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2656"/>
            <a:ext cx="5274069" cy="2966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 descr="http://www.denstoredanske.dk/@api/deki/files/29339/=42350991.jpg?size=webvie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78" y="3140968"/>
            <a:ext cx="5238750" cy="3440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kstboks 4"/>
          <p:cNvSpPr txBox="1"/>
          <p:nvPr/>
        </p:nvSpPr>
        <p:spPr>
          <a:xfrm>
            <a:off x="395536" y="404664"/>
            <a:ext cx="2980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b="1" dirty="0" smtClean="0"/>
              <a:t>Jørn Utzon</a:t>
            </a:r>
          </a:p>
          <a:p>
            <a:r>
              <a:rPr lang="da-DK" sz="3600" b="1" dirty="0"/>
              <a:t> </a:t>
            </a:r>
            <a:r>
              <a:rPr lang="da-DK" b="1" dirty="0" smtClean="0"/>
              <a:t>- a Danish </a:t>
            </a:r>
            <a:r>
              <a:rPr lang="da-DK" b="1" dirty="0" err="1" smtClean="0"/>
              <a:t>architect</a:t>
            </a:r>
            <a:endParaRPr lang="da-DK" sz="3600" b="1" dirty="0"/>
          </a:p>
        </p:txBody>
      </p:sp>
      <p:sp>
        <p:nvSpPr>
          <p:cNvPr id="10" name="Rektangel 9"/>
          <p:cNvSpPr/>
          <p:nvPr/>
        </p:nvSpPr>
        <p:spPr>
          <a:xfrm>
            <a:off x="241826" y="2060848"/>
            <a:ext cx="3134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u="sng" dirty="0" err="1" smtClean="0">
                <a:hlinkClick r:id="rId4"/>
              </a:rPr>
              <a:t>Click</a:t>
            </a:r>
            <a:r>
              <a:rPr lang="da-DK" u="sng" dirty="0" smtClean="0">
                <a:hlinkClick r:id="rId4"/>
              </a:rPr>
              <a:t> to </a:t>
            </a:r>
            <a:r>
              <a:rPr lang="da-DK" u="sng" dirty="0" err="1" smtClean="0">
                <a:hlinkClick r:id="rId4"/>
              </a:rPr>
              <a:t>see</a:t>
            </a:r>
            <a:r>
              <a:rPr lang="da-DK" u="sng" dirty="0" smtClean="0">
                <a:hlinkClick r:id="rId4"/>
              </a:rPr>
              <a:t> more</a:t>
            </a:r>
            <a:endParaRPr lang="da-DK" dirty="0"/>
          </a:p>
        </p:txBody>
      </p:sp>
      <p:sp>
        <p:nvSpPr>
          <p:cNvPr id="2" name="Tekstboks 1"/>
          <p:cNvSpPr txBox="1"/>
          <p:nvPr/>
        </p:nvSpPr>
        <p:spPr>
          <a:xfrm>
            <a:off x="5687616" y="6212071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The Sydney Opera House</a:t>
            </a:r>
          </a:p>
        </p:txBody>
      </p:sp>
      <p:sp>
        <p:nvSpPr>
          <p:cNvPr id="3" name="Tekstboks 2"/>
          <p:cNvSpPr txBox="1"/>
          <p:nvPr/>
        </p:nvSpPr>
        <p:spPr>
          <a:xfrm>
            <a:off x="5652120" y="357301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Utzon Center Aalborg</a:t>
            </a:r>
          </a:p>
        </p:txBody>
      </p:sp>
      <p:pic>
        <p:nvPicPr>
          <p:cNvPr id="1026" name="Picture 2" descr="Jorn Utzon 2000 by Ole Haupt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42348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15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431790" cy="3602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kstboks 4"/>
          <p:cNvSpPr txBox="1"/>
          <p:nvPr/>
        </p:nvSpPr>
        <p:spPr>
          <a:xfrm>
            <a:off x="5940152" y="692696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a-DK" sz="3200" dirty="0" smtClean="0">
                <a:latin typeface="Arial Rounded MT Bold" panose="020F0704030504030204" pitchFamily="34" charset="0"/>
              </a:rPr>
              <a:t>The Danish Crown </a:t>
            </a:r>
            <a:r>
              <a:rPr lang="da-DK" sz="3200" dirty="0" err="1" smtClean="0">
                <a:latin typeface="Arial Rounded MT Bold" panose="020F0704030504030204" pitchFamily="34" charset="0"/>
              </a:rPr>
              <a:t>prince</a:t>
            </a:r>
            <a:r>
              <a:rPr lang="da-DK" sz="3200" dirty="0" smtClean="0">
                <a:latin typeface="Arial Rounded MT Bold" panose="020F0704030504030204" pitchFamily="34" charset="0"/>
              </a:rPr>
              <a:t> Frederik </a:t>
            </a:r>
            <a:endParaRPr lang="da-DK" sz="3200" dirty="0">
              <a:latin typeface="Arial Rounded MT Bold" panose="020F0704030504030204" pitchFamily="34" charset="0"/>
            </a:endParaRPr>
          </a:p>
        </p:txBody>
      </p:sp>
      <p:pic>
        <p:nvPicPr>
          <p:cNvPr id="6" name="Billede 5" descr="http://www.bt.dk/sites/default/files-dk/node-images/995/5/5995640-frederik-rex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21088"/>
            <a:ext cx="2644130" cy="2516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Billede 6" descr="http://i2-images2.tv2net.dk/i/95/28885895-1d7b19540d0f18cb4e3cae5e80f12453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548801" cy="3093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228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http://resources2.news.com.au/images/2014/05/14/1226917/433754-5e8ae490-daff-11e3-bb5e-bb14174cd6c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836712"/>
            <a:ext cx="6516449" cy="37444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kstboks 1"/>
          <p:cNvSpPr txBox="1"/>
          <p:nvPr/>
        </p:nvSpPr>
        <p:spPr>
          <a:xfrm>
            <a:off x="971600" y="5663481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dirty="0" smtClean="0"/>
              <a:t>Crown </a:t>
            </a:r>
            <a:r>
              <a:rPr lang="da-DK" dirty="0" err="1" smtClean="0"/>
              <a:t>prince</a:t>
            </a:r>
            <a:r>
              <a:rPr lang="da-DK" dirty="0" smtClean="0"/>
              <a:t> Frederik and his familie. His </a:t>
            </a:r>
            <a:r>
              <a:rPr lang="da-DK" dirty="0" err="1" smtClean="0"/>
              <a:t>wife</a:t>
            </a:r>
            <a:r>
              <a:rPr lang="da-DK" dirty="0" smtClean="0"/>
              <a:t> Mary </a:t>
            </a:r>
            <a:r>
              <a:rPr lang="da-DK" dirty="0" err="1" smtClean="0"/>
              <a:t>comes</a:t>
            </a:r>
            <a:r>
              <a:rPr lang="da-DK" dirty="0" smtClean="0"/>
              <a:t> from Australia and </a:t>
            </a:r>
            <a:r>
              <a:rPr lang="da-DK" dirty="0" err="1" smtClean="0"/>
              <a:t>they</a:t>
            </a:r>
            <a:r>
              <a:rPr lang="da-DK" dirty="0" smtClean="0"/>
              <a:t> have </a:t>
            </a:r>
            <a:r>
              <a:rPr lang="da-DK" dirty="0" err="1" smtClean="0"/>
              <a:t>four</a:t>
            </a:r>
            <a:r>
              <a:rPr lang="da-DK" dirty="0" smtClean="0"/>
              <a:t> kids </a:t>
            </a:r>
            <a:r>
              <a:rPr lang="da-DK" dirty="0" err="1" smtClean="0"/>
              <a:t>together</a:t>
            </a:r>
            <a:r>
              <a:rPr lang="da-DK" dirty="0" smtClean="0"/>
              <a:t>. </a:t>
            </a:r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331639" y="5013176"/>
            <a:ext cx="669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hlinkClick r:id="rId3"/>
              </a:rPr>
              <a:t>Click</a:t>
            </a:r>
            <a:r>
              <a:rPr lang="da-DK" dirty="0" smtClean="0">
                <a:hlinkClick r:id="rId3"/>
              </a:rPr>
              <a:t>….</a:t>
            </a:r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474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https://encrypted-tbn1.gstatic.com/images?q=tbn:ANd9GcTAGh_6-CEykXyTTCVC--YvAwmEuxXCEdLzMz1DHCIWtOanM_T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75" y="260648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 descr="http://www.dr.dk/NR/rdonlyres/66D8995D-9EF4-440D-A2C2-0129AC8AE18E/5382433/d22e2082842f458086a2c7f4dc6e7410_20130818175214L1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882" y="260648"/>
            <a:ext cx="4805590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 descr="http://1.bp.blogspot.com/-0IT4sWiw3W4/Txh-iMC2PSI/AAAAAAAABHk/EcUeXocFqU0/s1600/Nihola+og+kronprinse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1323975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https://anettejensen.files.wordpress.com/2012/05/img_2000-640x427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586" y="3573016"/>
            <a:ext cx="4805590" cy="298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lede 7" descr="http://www.dagens.dk/sites/default/files/styles/322_250/public/field/image/Kronprins%20Frederik%2002%20foto%20Keld%20Navntoft%20Scanpix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75" y="4077072"/>
            <a:ext cx="3250214" cy="241508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boks 8"/>
          <p:cNvSpPr txBox="1"/>
          <p:nvPr/>
        </p:nvSpPr>
        <p:spPr>
          <a:xfrm>
            <a:off x="395536" y="2388041"/>
            <a:ext cx="201327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dirty="0" smtClean="0"/>
              <a:t>A </a:t>
            </a:r>
            <a:r>
              <a:rPr lang="da-DK" dirty="0" err="1" smtClean="0"/>
              <a:t>prince</a:t>
            </a:r>
            <a:r>
              <a:rPr lang="da-DK" dirty="0" smtClean="0"/>
              <a:t> with </a:t>
            </a:r>
            <a:r>
              <a:rPr lang="da-DK" dirty="0" err="1" smtClean="0"/>
              <a:t>many</a:t>
            </a:r>
            <a:r>
              <a:rPr lang="da-DK" dirty="0" smtClean="0"/>
              <a:t> hobbies and jobs.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261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http://media.avisen.dk/billeder/kronprins-frederik_1956627_26.ashx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65104"/>
            <a:ext cx="4463946" cy="2267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 descr="http://viden.jp.dk/binaries/540/POLFOTO_74512_1668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248472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 descr="http://royalista.com/wp-content/images/29399/full/1408011826/crown-prince-frederik_golf_sport--h=50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877" y="404664"/>
            <a:ext cx="3780144" cy="2327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http://i2-images1.tv2net.dk/s/80/25039580-4449d49d8d50de8bdc107b4aea1bd8d3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04081"/>
            <a:ext cx="318135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lede 7" descr="http://ekstrabladet.dk/migration_catalog/article3584217.ece/image_alternates/p900/frederik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83" y="2696329"/>
            <a:ext cx="2934188" cy="1723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68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Tom Kristensen</a:t>
            </a:r>
            <a:endParaRPr lang="da-DK" dirty="0"/>
          </a:p>
        </p:txBody>
      </p:sp>
      <p:pic>
        <p:nvPicPr>
          <p:cNvPr id="4" name="Pladsholder til indhold 3" descr="C:\Users\anne47j9\Downloads\tomkristensen650-41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37531"/>
            <a:ext cx="6191250" cy="3990975"/>
          </a:xfrm>
          <a:prstGeom prst="rect">
            <a:avLst/>
          </a:prstGeom>
          <a:noFill/>
          <a:ln w="22225" cmpd="sng">
            <a:solidFill>
              <a:schemeClr val="accent1">
                <a:alpha val="59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100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TC102455596[[fn=Forår]]</Template>
  <TotalTime>457</TotalTime>
  <Words>356</Words>
  <Application>Microsoft Office PowerPoint</Application>
  <PresentationFormat>Skærmshow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15</vt:i4>
      </vt:variant>
    </vt:vector>
  </HeadingPairs>
  <TitlesOfParts>
    <vt:vector size="16" baseType="lpstr">
      <vt:lpstr>Spring</vt:lpstr>
      <vt:lpstr>Famous people from  Denmark</vt:lpstr>
      <vt:lpstr>PowerPoint-præsentation</vt:lpstr>
      <vt:lpstr>Michael Laudrup has played in: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Tom Kristensen</vt:lpstr>
      <vt:lpstr>Facts:  Tom Kristensen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Vesthimmerlands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Famous people from  Denmark</dc:title>
  <dc:creator>Anne Louise Wetche</dc:creator>
  <cp:lastModifiedBy>Jesper Toft Nielsen</cp:lastModifiedBy>
  <cp:revision>20</cp:revision>
  <dcterms:created xsi:type="dcterms:W3CDTF">2014-11-17T10:29:08Z</dcterms:created>
  <dcterms:modified xsi:type="dcterms:W3CDTF">2014-11-28T08:13:15Z</dcterms:modified>
</cp:coreProperties>
</file>