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205F4-F0AC-48AB-9607-8D54E330A48C}" type="datetimeFigureOut">
              <a:rPr lang="pl-PL" smtClean="0"/>
              <a:pPr/>
              <a:t>2014-10-25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01328-92F5-4142-B623-F2203FBB278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205F4-F0AC-48AB-9607-8D54E330A48C}" type="datetimeFigureOut">
              <a:rPr lang="pl-PL" smtClean="0"/>
              <a:pPr/>
              <a:t>2014-10-25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01328-92F5-4142-B623-F2203FBB278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205F4-F0AC-48AB-9607-8D54E330A48C}" type="datetimeFigureOut">
              <a:rPr lang="pl-PL" smtClean="0"/>
              <a:pPr/>
              <a:t>2014-10-25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01328-92F5-4142-B623-F2203FBB278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205F4-F0AC-48AB-9607-8D54E330A48C}" type="datetimeFigureOut">
              <a:rPr lang="pl-PL" smtClean="0"/>
              <a:pPr/>
              <a:t>2014-10-25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01328-92F5-4142-B623-F2203FBB278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205F4-F0AC-48AB-9607-8D54E330A48C}" type="datetimeFigureOut">
              <a:rPr lang="pl-PL" smtClean="0"/>
              <a:pPr/>
              <a:t>2014-10-25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2E01328-92F5-4142-B623-F2203FBB278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205F4-F0AC-48AB-9607-8D54E330A48C}" type="datetimeFigureOut">
              <a:rPr lang="pl-PL" smtClean="0"/>
              <a:pPr/>
              <a:t>2014-10-25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01328-92F5-4142-B623-F2203FBB278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205F4-F0AC-48AB-9607-8D54E330A48C}" type="datetimeFigureOut">
              <a:rPr lang="pl-PL" smtClean="0"/>
              <a:pPr/>
              <a:t>2014-10-25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01328-92F5-4142-B623-F2203FBB278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205F4-F0AC-48AB-9607-8D54E330A48C}" type="datetimeFigureOut">
              <a:rPr lang="pl-PL" smtClean="0"/>
              <a:pPr/>
              <a:t>2014-10-25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01328-92F5-4142-B623-F2203FBB278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205F4-F0AC-48AB-9607-8D54E330A48C}" type="datetimeFigureOut">
              <a:rPr lang="pl-PL" smtClean="0"/>
              <a:pPr/>
              <a:t>2014-10-25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01328-92F5-4142-B623-F2203FBB278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205F4-F0AC-48AB-9607-8D54E330A48C}" type="datetimeFigureOut">
              <a:rPr lang="pl-PL" smtClean="0"/>
              <a:pPr/>
              <a:t>2014-10-25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01328-92F5-4142-B623-F2203FBB278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l-PL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Kliknij ikonę, aby dodać obraz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205F4-F0AC-48AB-9607-8D54E330A48C}" type="datetimeFigureOut">
              <a:rPr lang="pl-PL" smtClean="0"/>
              <a:pPr/>
              <a:t>2014-10-25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01328-92F5-4142-B623-F2203FBB278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F0205F4-F0AC-48AB-9607-8D54E330A48C}" type="datetimeFigureOut">
              <a:rPr lang="pl-PL" smtClean="0"/>
              <a:pPr/>
              <a:t>2014-10-25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2E01328-92F5-4142-B623-F2203FBB2783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>
                <a:solidFill>
                  <a:schemeClr val="tx1">
                    <a:lumMod val="85000"/>
                  </a:schemeClr>
                </a:solidFill>
              </a:rPr>
              <a:t> </a:t>
            </a:r>
            <a:r>
              <a:rPr lang="pl-PL" sz="3200" dirty="0" smtClean="0">
                <a:solidFill>
                  <a:schemeClr val="tx1">
                    <a:lumMod val="85000"/>
                  </a:schemeClr>
                </a:solidFill>
              </a:rPr>
              <a:t>Aleksander </a:t>
            </a:r>
            <a:r>
              <a:rPr lang="pl-PL" sz="3200" dirty="0" err="1" smtClean="0">
                <a:solidFill>
                  <a:schemeClr val="tx1">
                    <a:lumMod val="85000"/>
                  </a:schemeClr>
                </a:solidFill>
              </a:rPr>
              <a:t>Wolszczan</a:t>
            </a:r>
            <a:r>
              <a:rPr lang="pl-PL" sz="2000" baseline="30000" dirty="0" smtClean="0"/>
              <a:t>.</a:t>
            </a:r>
            <a:endParaRPr lang="pl-PL" sz="2000" dirty="0"/>
          </a:p>
        </p:txBody>
      </p:sp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tx1">
                    <a:lumMod val="75000"/>
                  </a:schemeClr>
                </a:solidFill>
              </a:rPr>
              <a:t> </a:t>
            </a:r>
            <a:r>
              <a:rPr lang="pl-PL" dirty="0" err="1" smtClean="0">
                <a:solidFill>
                  <a:schemeClr val="tx1">
                    <a:lumMod val="75000"/>
                  </a:schemeClr>
                </a:solidFill>
              </a:rPr>
              <a:t>Polish</a:t>
            </a:r>
            <a:r>
              <a:rPr lang="pl-PL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tx1">
                    <a:lumMod val="75000"/>
                  </a:schemeClr>
                </a:solidFill>
              </a:rPr>
              <a:t>radioastronomer</a:t>
            </a:r>
            <a:r>
              <a:rPr lang="pl-PL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pl-PL" dirty="0" smtClean="0">
                <a:solidFill>
                  <a:schemeClr val="tx1">
                    <a:lumMod val="75000"/>
                  </a:schemeClr>
                </a:solidFill>
              </a:rPr>
              <a:t>,</a:t>
            </a:r>
            <a:r>
              <a:rPr lang="pl-PL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tx1">
                    <a:lumMod val="75000"/>
                  </a:schemeClr>
                </a:solidFill>
              </a:rPr>
              <a:t>academic</a:t>
            </a:r>
            <a:r>
              <a:rPr lang="pl-PL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tx1">
                    <a:lumMod val="75000"/>
                  </a:schemeClr>
                </a:solidFill>
              </a:rPr>
              <a:t>teacher</a:t>
            </a:r>
            <a:r>
              <a:rPr lang="pl-PL" dirty="0" smtClean="0">
                <a:solidFill>
                  <a:schemeClr val="tx1">
                    <a:lumMod val="75000"/>
                  </a:schemeClr>
                </a:solidFill>
              </a:rPr>
              <a:t>, </a:t>
            </a:r>
            <a:r>
              <a:rPr lang="pl-PL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pl-PL" dirty="0" smtClean="0">
                <a:solidFill>
                  <a:schemeClr val="tx1">
                    <a:lumMod val="75000"/>
                  </a:schemeClr>
                </a:solidFill>
              </a:rPr>
              <a:t>  </a:t>
            </a:r>
            <a:r>
              <a:rPr lang="pl-PL" dirty="0" smtClean="0">
                <a:solidFill>
                  <a:schemeClr val="tx1">
                    <a:lumMod val="75000"/>
                  </a:schemeClr>
                </a:solidFill>
              </a:rPr>
              <a:t>co-</a:t>
            </a:r>
            <a:r>
              <a:rPr lang="pl-PL" dirty="0" err="1" smtClean="0">
                <a:solidFill>
                  <a:schemeClr val="tx1">
                    <a:lumMod val="75000"/>
                  </a:schemeClr>
                </a:solidFill>
              </a:rPr>
              <a:t>discoverer</a:t>
            </a:r>
            <a:r>
              <a:rPr lang="pl-PL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pl-PL" dirty="0" smtClean="0">
                <a:solidFill>
                  <a:schemeClr val="tx1">
                    <a:lumMod val="75000"/>
                  </a:schemeClr>
                </a:solidFill>
              </a:rPr>
              <a:t>of the first </a:t>
            </a:r>
            <a:r>
              <a:rPr lang="pl-PL" dirty="0" err="1" smtClean="0">
                <a:solidFill>
                  <a:schemeClr val="tx1">
                    <a:lumMod val="75000"/>
                  </a:schemeClr>
                </a:solidFill>
              </a:rPr>
              <a:t>extrasolar</a:t>
            </a:r>
            <a:r>
              <a:rPr lang="pl-PL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tx1">
                    <a:lumMod val="75000"/>
                  </a:schemeClr>
                </a:solidFill>
              </a:rPr>
              <a:t>planets</a:t>
            </a:r>
            <a:r>
              <a:rPr lang="pl-PL" dirty="0" smtClean="0">
                <a:solidFill>
                  <a:schemeClr val="tx1">
                    <a:lumMod val="75000"/>
                  </a:schemeClr>
                </a:solidFill>
              </a:rPr>
              <a:t>, </a:t>
            </a:r>
            <a:r>
              <a:rPr lang="pl-PL" dirty="0" err="1" smtClean="0">
                <a:solidFill>
                  <a:schemeClr val="tx1">
                    <a:lumMod val="75000"/>
                  </a:schemeClr>
                </a:solidFill>
              </a:rPr>
              <a:t>professor</a:t>
            </a:r>
            <a:r>
              <a:rPr lang="pl-PL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tx1">
                    <a:lumMod val="75000"/>
                  </a:schemeClr>
                </a:solidFill>
              </a:rPr>
              <a:t>at</a:t>
            </a:r>
            <a:r>
              <a:rPr lang="pl-PL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tx1">
                    <a:lumMod val="75000"/>
                  </a:schemeClr>
                </a:solidFill>
              </a:rPr>
              <a:t>university</a:t>
            </a:r>
            <a:r>
              <a:rPr lang="pl-PL" dirty="0" smtClean="0">
                <a:solidFill>
                  <a:schemeClr val="tx1">
                    <a:lumMod val="75000"/>
                  </a:schemeClr>
                </a:solidFill>
              </a:rPr>
              <a:t> in </a:t>
            </a:r>
            <a:r>
              <a:rPr lang="pl-PL" dirty="0" err="1" smtClean="0">
                <a:solidFill>
                  <a:schemeClr val="tx1">
                    <a:lumMod val="75000"/>
                  </a:schemeClr>
                </a:solidFill>
              </a:rPr>
              <a:t>Pensylvania</a:t>
            </a:r>
            <a:r>
              <a:rPr lang="pl-PL" dirty="0" smtClean="0">
                <a:solidFill>
                  <a:schemeClr val="tx1">
                    <a:lumMod val="75000"/>
                  </a:schemeClr>
                </a:solidFill>
              </a:rPr>
              <a:t>, </a:t>
            </a:r>
            <a:r>
              <a:rPr lang="pl-PL" dirty="0" err="1" smtClean="0">
                <a:solidFill>
                  <a:schemeClr val="tx1">
                    <a:lumMod val="75000"/>
                  </a:schemeClr>
                </a:solidFill>
              </a:rPr>
              <a:t>received</a:t>
            </a:r>
            <a:r>
              <a:rPr lang="pl-PL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tx1">
                    <a:lumMod val="75000"/>
                  </a:schemeClr>
                </a:solidFill>
              </a:rPr>
              <a:t>his</a:t>
            </a:r>
            <a:r>
              <a:rPr lang="pl-PL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tx1">
                    <a:lumMod val="75000"/>
                  </a:schemeClr>
                </a:solidFill>
              </a:rPr>
              <a:t>PhD</a:t>
            </a:r>
            <a:r>
              <a:rPr lang="pl-PL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tx1">
                    <a:lumMod val="75000"/>
                  </a:schemeClr>
                </a:solidFill>
              </a:rPr>
              <a:t>at</a:t>
            </a:r>
            <a:r>
              <a:rPr lang="pl-PL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pl-PL" dirty="0" smtClean="0">
                <a:solidFill>
                  <a:schemeClr val="tx1">
                    <a:lumMod val="75000"/>
                  </a:schemeClr>
                </a:solidFill>
              </a:rPr>
              <a:t> Nicolaus Copernicus </a:t>
            </a:r>
            <a:r>
              <a:rPr lang="pl-PL" dirty="0" err="1" smtClean="0">
                <a:solidFill>
                  <a:schemeClr val="tx1">
                    <a:lumMod val="75000"/>
                  </a:schemeClr>
                </a:solidFill>
              </a:rPr>
              <a:t>University</a:t>
            </a:r>
            <a:r>
              <a:rPr lang="pl-PL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pl-PL" dirty="0" smtClean="0">
                <a:solidFill>
                  <a:schemeClr val="tx1">
                    <a:lumMod val="75000"/>
                  </a:schemeClr>
                </a:solidFill>
              </a:rPr>
              <a:t>in Toruń.</a:t>
            </a:r>
            <a:endParaRPr lang="pl-PL" dirty="0"/>
          </a:p>
        </p:txBody>
      </p:sp>
      <p:sp>
        <p:nvSpPr>
          <p:cNvPr id="18434" name="AutoShape 2" descr="data:image/jpeg;base64,/9j/4AAQSkZJRgABAQAAAQABAAD/2wCEAAkGBxQTEhUUExQUFhUXFBcaFxgYGBQcGBgaGBQXFxQXHRUYHCggGBolHRcXITEiJSkrLi4uFx8zODMsNygtLisBCgoKBQUFDgUFDisZExkrKysrKysrKysrKysrKysrKysrKysrKysrKysrKysrKysrKysrKysrKysrKysrKysrK//AABEIAP8AxgMBIgACEQEDEQH/xAAcAAACAgMBAQAAAAAAAAAAAAAEBQIDAAEGBwj/xAA6EAABAwIEAwUHAgcAAgMAAAABAAIRAyEEMUFRBRJhInGBkfAGEzKhscHRQuEUI1JicrLxFdKCkqL/xAAUAQEAAAAAAAAAAAAAAAAAAAAA/8QAFBEBAAAAAAAAAAAAAAAAAAAAAP/aAAwDAQACEQMRAD8ARUi7awEK3DtAMOMIarWcBAsrKfw3udEFjmFxN7ZrQA3ECFoUxEHPPuUOWbZDWM0Em0eyXX+LzlaxuIa1rdvmT0UK1flZAk9NUpxmIdy8xFyLT+kdEA2M4g95LAD/AItz/wDk5Kf4e4NQgAzaZNteg2Oqc8MoNYHueOZx7Iab873RAnSJkneEnxze0QSDeXEXHQN6AIKDUJBAsyb+tVU5+gmERVv2Wiw+Z1vqUO6k4ZgjwIQTaASNN1gEXghpBB7v2MHwCqJt1B9fdF4TFmOW1zYnKdAdCO/5IBaTJPo/JSc2InLQj18rK3EQDzNAa6bt06Fp2Pfb6bfV52wRDv8Abr/l9UFLqcQJEaEZK8McwgyYnQmVlNloBBn9Bka6HQojEUgByiSCOzMT3HZwOut90FrqznWJcPmCN4OeSpfT2vuMvLdQwNXm7LpJ0Ou2WpjxsFlGrBIN41GYj4oH21A6IN03N1yPmPHUdERhcS5h5SZGh+0oPE0oIINjeQosqXhwtl1CBk1pDuYmx80cKzAL22GpSRtSDyuMjQ/QqyrUPxQCdOgQOX4mSABaLIWtiM2mwCzBwSCTPyuh8URLpHatCCutIA5b7rFW+osQdm+iTAkK6m20ak/RbNGGA7yIUqbII0/CCpzDIgZypGiQTIiyLFFoDnON4sEjx+PM8oInrOWuSCx9RrbmC45CbRqXHbpqkVZtTEVC0SGxa8RGbo2iYyAmbpnSodjmI5jflaAZdlJP9ummSnAY2DBe4mYvZug8fnGkoF/EqYgQeVgEAj4nTmANBn/02UYqs1pJE802GXL+/rRE8R56hkzAsACbef1z1Q3/AI+B8jOY6wgqoY9kQ5gn+oyR4sBA8VcRz/C5ueQmB0gzbreOipr4IkiAeY2A/u/pOxOiGbTIIixOh7yLjwQXkRnEg3BHXyPrJVmibwB4Gf3V9SSecCxAI8RkdzYqBkkwNLxl1J80FdaqXATmB69dVlF17iRqtclpV+HZGeuWeX7/AHQbxFIjlcLzvr3/AEKvrtBAc2QTYg6EddR1UGN7Lul46GLjxj5KeKd2A697OGxGR9dEAlWzg7KTcbFWYizw8E3u4ag/qHULdd3OPKD138R9ldQwxeB4wcoP9Jm87EZ5IKaxOvwxY7g3HiJ8QhcutvRTOuf0mxgcwt5iLT6tKXVbG2mSCyjiIMuEiIP5RTHDlsUv5pCix8IGVKr3+K0JN0OKs2VjH2ugtHisWzEbLEHd0qrrk3E2Vj3AkSLnXdQdJaBH6lvENkyIEFBDi1cAOcB2Wj6Lm+HDndzuOZtYZDLXLVNfaanNKzs/i7tUPwiiILnfCwXy8BfqWjxKA2jTmS4wy0AxzPIvMZgCx6SNYjVXDFwcQCAbSMmtmzZ7zzW6XWcHoOxFUuMiYA6C5P3HWV1D8IS5wgfFLdTOTc7AAAIOLq4DkHPGtrRJ0AsqqvDyBLnAO2gE2z7h3+d13g4bzdoDmdcNLvIm+Vx5DqoY3hIDYjmdrEzGZtYyesATKDzSrTcACSbz2SASTaD0OxVAw4c/3jz2iWkgdpzib20GknS+4B7qh7L1H9p0N7+0bz+k9mb5yeiB4vwVrHAfE64FyItmfAIOVZDoAbygE8oGgn4p3mb7kLVXDGO1Ybmwzvl67k6/8cKbbSXGNp/t7tYA2mbIethDc/qJzNz39/0vugVMAJs2crnO5gQPzsrqFAEZQb3N/wDib4HBtvORHzzBnvCm3Cw2TF7ffJApODMNIIky2L7207vJDFl9II8JTlzY9ZqqrhpsfA6icu/9kCEUIyyOniY+h8lj+zcSJ2sZAnMdP9UxqUs++e+JH5VFTDz4/JBGnV98e0RzxnEFxjMkWn7ygatK8HMH7/Iqz3BaQWyLmO8Xj112UsXU5wXRDh8QGxtI6aeSACVixaQWM+anI6qtjlolAWJdkbrFWx0CyxB6S97oiI6rZEsLbdT39URimDkjXdUgdiLXhAtxtMe7cM4GqHZPuw0XgeBefidHQW8Si8ZWHNy2622zW8JT/lg2iHkmNXPv/qg6j2c4eW0WO1s7vuD52T4Us7ZqOAbDGj+0fREwghSojQD/AJktuo+W3rNWtC3GV0Ar2gBc5xPCyRA1/O3SR4rqKyCqUr/t0Qc/S4PI53C5HkMohLMVw/tZLtqbLXKWVsOOZBz1Lh8CY3icv3gf7KvEUoAB3J8SB9E/q0pMaAJRiRnugUmhv62Vb6KYCkENXQLHUPr95VFSmIO+n3PrdM6rEHUZ90CrE0ZDjtfyNr9zT/8AYJY5/K4EWFx4EkJ/xGly0xnPL97LnsXmR1P1lBQ8KK2ViDApAqIKm1BaCTYLFtrtgsQeml8xHjsouIsTvkrQRfaPBZQpAnSNkC7jVANPMD2Z28kbwpgLKTNGkyM+5s6wCD4qrHsJzAImfJMvZehAJIsC4g//AJ9dyDq6bbDuV7Qq2q1pCCcLT2ErAVY0d32QCmmbS4eR/KpqsO4PmjXU7qlzdc/Pr+yCplB0aeZ+wVIwJmSR5FHMZI6yrX0hG3n1QJ62FgGI+aQ4inBP2XTYmqPRSDGvbBuECbFyhI3RdSp68VRVb9UAdVyhQF7qTtVoVIju9fZAp4kTB63jvK5+u259dPsuqxbZGWZg+IB+ySVaMtnWT45H8oFULC1WvZl67lEsQVlTY5Rc1baUF7njQrSrAK2g9QY08lxeclZQw1pGqtoPaXXOSu96ADHgEA4pguDSJEi/1TfgbAKQAGfOPD3pSpzSWkmwiyZcEryQ0Cw5gfOyB7S2VwKoa66w4loIBIkoCwVIOAQ07FVVakWQGuqgKl1T19AhTXEZ5KNGuJ6oGocB0Q+IxA/6g8TxADNJsTxKdc0BeLxjRe3kEixHEOYkBQxMvMDJapimwdq5QSNPeEDiSNLK7E49psAI0QVfFtnQIKXFCVqkoh9URZBVHSgpqYgnukfKY+pS+s+0bc30t90xdQS+u2/mfP8A4gDcNfXrNReLetFcaefcq6hgeEIAyVpbIJ0UQUFrbrFXK0g9SDxMAGUYWNsR4oSi4ucNLoqseUTEmUFlapLYGeyK4PRLXc9u1AjbOyWU6gAvmSmvB7vzuSHeAH/EBXGMWWloBABuZ+X0+i53ifFYdae/XK9gnvHqEuLjeLDKPnmVwdbBYiq4nm5WSY7txpCBq72te2AMgczM+cK5vtmSO1E9FznFeFVGSGOfUkCCCeyR8Qj1mgaWBqN+MPsNxM9ZNgg7jhvtAKpLNdOqasBEkrj+BBxIlkH+qAO8WXpmHwbSyTsg4rieNImSkJ4yQYhOPa+k1sxmuF/iHNcIvfJA6r8bOvMDuFVS4q83DZH90x32WUsFVqX5T3x8PUD8pzU9nqJolwc59aQYe4iYuWwYz8kCd2NmJdHitVK5ic+v7pL/AAjgTYzOVxGeewV7C5hOZG/1kahAyo15t0VouhoEBwn5n6IuhSJGRjr+NEEyLFJ+ISnsQEqxtGUC2mCdVqpQk9ERSo3WqtaDA8UGMaG6Jdi2w8xln5o6o9BYvMdwQULa0toPVuWOybQrAwmLqdaHOlZVBH5CCFejJF7o3BOFKqwTna/VCCzpF0OypLy43IdIQdpWw/P3LH4VpAAA7vmr8G+Wg9FaG9EHN43hjRPY0IsTv3wUmr8LL3WZC7upSnRYzDAfZAk4NwQMA5okJ+1gDSouFlHFOhh6Sg8+9rb1IzSVvCZIdqMk04o7meT1UqFSwQGcNMETmMvD6JhjMPTffludRIQmApcxTIUoQczi+HAWJJ75Supw/ouurYQkqj+C3QcqMHBgWUxRI9FP6+GA8EDiyIQKKlRCVHIiqUK9AFiqhaCQhMPXkQcwjnMmySMN7IGlQJfVfJJROLfAA1I+SDQYtrS2g9exYEtjZVASPi1yVmKEHU2WqbIyugvJ7JEXIsgm0QG3zOaLaw5nOEO4xaJlB1vCz/LZ/iPomDHJdw0fymf4j6I1mSAglRe6FEOCUY/El7xTbqYJ2Gp8kDKnUmDoTZQ4yz+XCsoQMrAAAd2iG41iRymT80HAcSEOMJY3GOBuDCa4nFNLyc0HWqAgoH3s/VDrp5Uq6LguCY1zHWym669lewOyAzmCAx1WCpvxUJTxDEzkgoxuJSivVKsrVCc0LVugGeh6hRCHcUA2KmDGZt+ULQwwbc5o+odULjH9kn1dAvrvlxKrWLEGLFixB7HiaLmtvqq8Ja58lbiKz2yXCdkvOMJGVigY1MQYIj8oety5E3VJrZEHvVVTEDLVB1/Bqk0WdB94TAOSH2arTSIyhxH3ThxgIJV32Kq4Zh+UF5zP0Ui0kiTbVWPqbIAqtAteSwktcfhOh3HTouU45VeCQ6YXaVDt4pFxijzmPtsg844m57v1lnRs/M5lapY14byzzHc+rp5xPAASUtp4b6oDOE04aF0mEqWjVc5RdyphSxGRGiAzEPhL69RX1a03QNYoBax2UCVjlB6CmoqXhXOUXtQCPaIuQABdKcXiOawFh8+qJ4swk82whLkGLFixBixYsQewYutLi2UP/BVHjsMcb7W816Hh/Z6iy/KCdymDaDRkAEHm1H2eruEe7jx/CKoexNUmS4DwXo7WQFtrUHF4bgJwzXO5iQ4tm2Wd/mr2ukLp8ZSBY4OyI9Fco1kW6oNYuvyhC0OJh45Zk9+XgrMdhfeDl3UqfBaVNnK1oB1OpO8i8oCacxsckLVw83OfyhC4jCVh8NUj/ISMtxCXVHYynbsuHSfCxCCviuGgZT9kge2NFfxDFYk/pAHU/gdyT1qlf+3yJ+6Amo//AIrKFa6UObVObgO4D7qWGwBDg6TO5JQOqRkwo1zHej+H4ee0dEBjXdooBSoqZK3TagrNO6prEAEoiqUFjz2eUZuMflBQylzAJXxPCe7d0OX4XTYenytS3igD2OP9OXmg59YjMLg/eAxmhHsIJBzCDSxYsQfWLyosUCbq2kEFoupZLGLVR1kCvi2IhsLm6FSebUDXbdOeIvkKngmHBkaGZ8UAmGG6LIVGIomm/kPgdxoVOkZQAY2q5vUJJXx7y6xH09Zrq6mG5s7IGrwamTMv63H/AKoORxGKcbGDG90teZN11uK9n6YuC6djB+yFqcHa3vQc5Sw+sK8Uk0r4VrRnuldaqgvp1g1pASmu6SrHVTKqIQaaPqtVagClVeGifJAteXGUBDdyhaLfeVCdBYfcrMU8uPu2Zn4jsNu9NcHheRvcEAmOdAhC1cPzUnN6K3EO5nJrw/Al5DBmfUoAfY/hJcwuI1KH9qvZt7Xe8YJac40K9IwWAbRYGtEAIoURcESCEHhY4dV/ocsXteD4A0OcGs5tdMtliDuGhXUwqQURTyQSLkDj6oaEa6y5H2l4rDuVolxyAuT4IK8XjRzcouV0XBcIWsk5m6UezHB3D+bW+I5N2XUOQLOOBvuyXDLI7eK5bhfEmvbINwYcE19sK0tFIZu+Q1PkvPOGzTxZANnNgDqLj5IO9/jBCGxfFmt1uRuluJ5uW2yQ4qi6fz+yDpq2PBE+vJKsVj7m8R6KAZW7MT6iyCq31QW4nGyeiCeZUiQL6oerVQWWCg+oAqHVEO+tKCVWXd2ygQSeRnxanRo/PRSwrX1TDLN1d9h1TzCYJtMQ0et+qAXA8ODI3V3EXcrI1KZMpbpNxJ/M5BXwjB87p2XccC4cGD3h+J1h0CXezHDuyLZrq+SDy7AIMq4eR1VuFo8xAAv9EYxlo6InhlKBJFz9EFlChyiAsV5KxBlEIhoVFGyIagqxMkQEDhOE02O545nnNxz7ugTAlaQSa1aqvjwUyhsY6GnuP0QcnzmtXLyOzdrQdh8R8T9FwvHKvu8Qw5RUv3EwvTMPQDWcw0+gn9z4ryf2qEvffOUHd04LdDslHEKJ0UfZfGGphwc4EeSKxGqBAWFD1gmGIMSOqV4iugpeULiK0BWPqSgcQUFL6xPcmHC+FOr7tYMzv3In2f4C6v23AimD4u6Dou1bhmtHKAABkAgWYfCNpt5WtEC1vwpiic0d7kKTGboFuKsw7pbgMJzu6SmOOBeQ1qd8K4bygWQMOC4WPAIh5/m22RWHp8rCUNRE1EDShRMwipDQptAaEixGNlyA3+Ovyi5iTlaTbPRbSzhALi+p/VAG8DIrEHTtVGOxppiQ2d1cHABJ+NYiGOKCfDfaWhWdyBwDx+k5/unIIXi/BKHPiwepK9I924CznBB0JQHEHBzYB7ztC5/HVa5HKKhjXfzW+HtdTosAJPaqB053MhBmJxvu6NWMrBq8yx7C6TFyV6E3CGoTJ7IM+KhXwNPmb2RAIHjKDkvYYFoqUzmDPmnmOoESUD7g4fHkZNqCR9wugxDeYIOMxRKWVynbxzVCOqNoeznP26hFOl/UdejQUHJspE2AJJyAzTThPsfUqumqCxgzH6juI0711uBr4Og7kZIJzqEZdC45DuT55DASdtPV0Cp2HDQGtHK0CANABkh67Y+6LrPvdDvYSgoJhQqAkWRPutgi8JhZMoKOHcPAunuFohTwuGjNHNpIAeJHlpqzguGgc52t9yiK+DDy2chpuVZianK3wQL+K4siw1XO4nESSGkA6uOQ3uruJ4rMzG526d6VcDpmq7mPwtNgALnc7lB0fCmuLYBDQIuQbz5GO9YmuEwhiTZYgLe6VzftDVmQMgE8xL+UErlcdVmeqBd7JcP/AJpqb2C79tKyU+z+C5WhPXhAA7CSqKjA3sn4XfI6FN2BL8SyagGgQKHu5CWkoepScSINmmT1JH0A+qbcbwUtkWIzPRKuFVeYOJzLj8rD5IA/aTCB1IVR8dIz1j9Q+/gtMxE0uYbfZH40wCIlrhDu42XP8KfLDTz5SW+RhBVwDBh9Zz3/AAMBc7qBooca4karjIMaAGzR+ltrBOsBhIp1m704+crn6ofUPLSaOUWLjGY+aANtMfqy22Tng/HCwBlTtUxkdWHTvb0QtHhcE87ub6DJC49wYLBB24w0ixkO/V0zLvmtvocthlp3LlfY7FVw4w6WOzacvDZdtTIIJHlt4oBqWH29SmNDDAQo4ajBJ29FGUzZBcxuSthZSCnCCDjCRcc4gGsJJy+pyTfGvgLzv2uxx5hTGlz3nL5fVABiK7q7wxuvqV3/AADg4pMASj2J4JA98+7nZdBouzAQaAWLZWI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8436" name="AutoShape 4" descr="data:image/jpeg;base64,/9j/4AAQSkZJRgABAQAAAQABAAD/2wCEAAkGBxQTEhUUExQUFhUXFBcaFxgYGBQcGBgaGBQXFxQXHRUYHCggGBolHRcXITEiJSkrLi4uFx8zODMsNygtLisBCgoKBQUFDgUFDisZExkrKysrKysrKysrKysrKysrKysrKysrKysrKysrKysrKysrKysrKysrKysrKysrKysrK//AABEIAP8AxgMBIgACEQEDEQH/xAAcAAACAgMBAQAAAAAAAAAAAAAEBQIDAAEGBwj/xAA6EAABAwIEAwUHAgcAAgMAAAABAAIRAyEEMUFRBRJhInGBkfAGEzKhscHRQuEUI1JicrLxFdKCkqL/xAAUAQEAAAAAAAAAAAAAAAAAAAAA/8QAFBEBAAAAAAAAAAAAAAAAAAAAAP/aAAwDAQACEQMRAD8ARUi7awEK3DtAMOMIarWcBAsrKfw3udEFjmFxN7ZrQA3ECFoUxEHPPuUOWbZDWM0Em0eyXX+LzlaxuIa1rdvmT0UK1flZAk9NUpxmIdy8xFyLT+kdEA2M4g95LAD/AItz/wDk5Kf4e4NQgAzaZNteg2Oqc8MoNYHueOZx7Iab873RAnSJkneEnxze0QSDeXEXHQN6AIKDUJBAsyb+tVU5+gmERVv2Wiw+Z1vqUO6k4ZgjwIQTaASNN1gEXghpBB7v2MHwCqJt1B9fdF4TFmOW1zYnKdAdCO/5IBaTJPo/JSc2InLQj18rK3EQDzNAa6bt06Fp2Pfb6bfV52wRDv8Abr/l9UFLqcQJEaEZK8McwgyYnQmVlNloBBn9Bka6HQojEUgByiSCOzMT3HZwOut90FrqznWJcPmCN4OeSpfT2vuMvLdQwNXm7LpJ0Ou2WpjxsFlGrBIN41GYj4oH21A6IN03N1yPmPHUdERhcS5h5SZGh+0oPE0oIINjeQosqXhwtl1CBk1pDuYmx80cKzAL22GpSRtSDyuMjQ/QqyrUPxQCdOgQOX4mSABaLIWtiM2mwCzBwSCTPyuh8URLpHatCCutIA5b7rFW+osQdm+iTAkK6m20ak/RbNGGA7yIUqbII0/CCpzDIgZypGiQTIiyLFFoDnON4sEjx+PM8oInrOWuSCx9RrbmC45CbRqXHbpqkVZtTEVC0SGxa8RGbo2iYyAmbpnSodjmI5jflaAZdlJP9ummSnAY2DBe4mYvZug8fnGkoF/EqYgQeVgEAj4nTmANBn/02UYqs1pJE802GXL+/rRE8R56hkzAsACbef1z1Q3/AI+B8jOY6wgqoY9kQ5gn+oyR4sBA8VcRz/C5ueQmB0gzbreOipr4IkiAeY2A/u/pOxOiGbTIIixOh7yLjwQXkRnEg3BHXyPrJVmibwB4Gf3V9SSecCxAI8RkdzYqBkkwNLxl1J80FdaqXATmB69dVlF17iRqtclpV+HZGeuWeX7/AHQbxFIjlcLzvr3/AEKvrtBAc2QTYg6EddR1UGN7Lul46GLjxj5KeKd2A697OGxGR9dEAlWzg7KTcbFWYizw8E3u4ag/qHULdd3OPKD138R9ldQwxeB4wcoP9Jm87EZ5IKaxOvwxY7g3HiJ8QhcutvRTOuf0mxgcwt5iLT6tKXVbG2mSCyjiIMuEiIP5RTHDlsUv5pCix8IGVKr3+K0JN0OKs2VjH2ugtHisWzEbLEHd0qrrk3E2Vj3AkSLnXdQdJaBH6lvENkyIEFBDi1cAOcB2Wj6Lm+HDndzuOZtYZDLXLVNfaanNKzs/i7tUPwiiILnfCwXy8BfqWjxKA2jTmS4wy0AxzPIvMZgCx6SNYjVXDFwcQCAbSMmtmzZ7zzW6XWcHoOxFUuMiYA6C5P3HWV1D8IS5wgfFLdTOTc7AAAIOLq4DkHPGtrRJ0AsqqvDyBLnAO2gE2z7h3+d13g4bzdoDmdcNLvIm+Vx5DqoY3hIDYjmdrEzGZtYyesATKDzSrTcACSbz2SASTaD0OxVAw4c/3jz2iWkgdpzib20GknS+4B7qh7L1H9p0N7+0bz+k9mb5yeiB4vwVrHAfE64FyItmfAIOVZDoAbygE8oGgn4p3mb7kLVXDGO1Ybmwzvl67k6/8cKbbSXGNp/t7tYA2mbIethDc/qJzNz39/0vugVMAJs2crnO5gQPzsrqFAEZQb3N/wDib4HBtvORHzzBnvCm3Cw2TF7ffJApODMNIIky2L7207vJDFl9II8JTlzY9ZqqrhpsfA6icu/9kCEUIyyOniY+h8lj+zcSJ2sZAnMdP9UxqUs++e+JH5VFTDz4/JBGnV98e0RzxnEFxjMkWn7ygatK8HMH7/Iqz3BaQWyLmO8Xj112UsXU5wXRDh8QGxtI6aeSACVixaQWM+anI6qtjlolAWJdkbrFWx0CyxB6S97oiI6rZEsLbdT39URimDkjXdUgdiLXhAtxtMe7cM4GqHZPuw0XgeBefidHQW8Si8ZWHNy2622zW8JT/lg2iHkmNXPv/qg6j2c4eW0WO1s7vuD52T4Us7ZqOAbDGj+0fREwghSojQD/AJktuo+W3rNWtC3GV0Ar2gBc5xPCyRA1/O3SR4rqKyCqUr/t0Qc/S4PI53C5HkMohLMVw/tZLtqbLXKWVsOOZBz1Lh8CY3icv3gf7KvEUoAB3J8SB9E/q0pMaAJRiRnugUmhv62Vb6KYCkENXQLHUPr95VFSmIO+n3PrdM6rEHUZ90CrE0ZDjtfyNr9zT/8AYJY5/K4EWFx4EkJ/xGly0xnPL97LnsXmR1P1lBQ8KK2ViDApAqIKm1BaCTYLFtrtgsQeml8xHjsouIsTvkrQRfaPBZQpAnSNkC7jVANPMD2Z28kbwpgLKTNGkyM+5s6wCD4qrHsJzAImfJMvZehAJIsC4g//AJ9dyDq6bbDuV7Qq2q1pCCcLT2ErAVY0d32QCmmbS4eR/KpqsO4PmjXU7qlzdc/Pr+yCplB0aeZ+wVIwJmSR5FHMZI6yrX0hG3n1QJ62FgGI+aQ4inBP2XTYmqPRSDGvbBuECbFyhI3RdSp68VRVb9UAdVyhQF7qTtVoVIju9fZAp4kTB63jvK5+u259dPsuqxbZGWZg+IB+ySVaMtnWT45H8oFULC1WvZl67lEsQVlTY5Rc1baUF7njQrSrAK2g9QY08lxeclZQw1pGqtoPaXXOSu96ADHgEA4pguDSJEi/1TfgbAKQAGfOPD3pSpzSWkmwiyZcEryQ0Cw5gfOyB7S2VwKoa66w4loIBIkoCwVIOAQ07FVVakWQGuqgKl1T19AhTXEZ5KNGuJ6oGocB0Q+IxA/6g8TxADNJsTxKdc0BeLxjRe3kEixHEOYkBQxMvMDJapimwdq5QSNPeEDiSNLK7E49psAI0QVfFtnQIKXFCVqkoh9URZBVHSgpqYgnukfKY+pS+s+0bc30t90xdQS+u2/mfP8A4gDcNfXrNReLetFcaefcq6hgeEIAyVpbIJ0UQUFrbrFXK0g9SDxMAGUYWNsR4oSi4ucNLoqseUTEmUFlapLYGeyK4PRLXc9u1AjbOyWU6gAvmSmvB7vzuSHeAH/EBXGMWWloBABuZ+X0+i53ifFYdae/XK9gnvHqEuLjeLDKPnmVwdbBYiq4nm5WSY7txpCBq72te2AMgczM+cK5vtmSO1E9FznFeFVGSGOfUkCCCeyR8Qj1mgaWBqN+MPsNxM9ZNgg7jhvtAKpLNdOqasBEkrj+BBxIlkH+qAO8WXpmHwbSyTsg4rieNImSkJ4yQYhOPa+k1sxmuF/iHNcIvfJA6r8bOvMDuFVS4q83DZH90x32WUsFVqX5T3x8PUD8pzU9nqJolwc59aQYe4iYuWwYz8kCd2NmJdHitVK5ic+v7pL/AAjgTYzOVxGeewV7C5hOZG/1kahAyo15t0VouhoEBwn5n6IuhSJGRjr+NEEyLFJ+ISnsQEqxtGUC2mCdVqpQk9ERSo3WqtaDA8UGMaG6Jdi2w8xln5o6o9BYvMdwQULa0toPVuWOybQrAwmLqdaHOlZVBH5CCFejJF7o3BOFKqwTna/VCCzpF0OypLy43IdIQdpWw/P3LH4VpAAA7vmr8G+Wg9FaG9EHN43hjRPY0IsTv3wUmr8LL3WZC7upSnRYzDAfZAk4NwQMA5okJ+1gDSouFlHFOhh6Sg8+9rb1IzSVvCZIdqMk04o7meT1UqFSwQGcNMETmMvD6JhjMPTffludRIQmApcxTIUoQczi+HAWJJ75Supw/ouurYQkqj+C3QcqMHBgWUxRI9FP6+GA8EDiyIQKKlRCVHIiqUK9AFiqhaCQhMPXkQcwjnMmySMN7IGlQJfVfJJROLfAA1I+SDQYtrS2g9exYEtjZVASPi1yVmKEHU2WqbIyugvJ7JEXIsgm0QG3zOaLaw5nOEO4xaJlB1vCz/LZ/iPomDHJdw0fymf4j6I1mSAglRe6FEOCUY/El7xTbqYJ2Gp8kDKnUmDoTZQ4yz+XCsoQMrAAAd2iG41iRymT80HAcSEOMJY3GOBuDCa4nFNLyc0HWqAgoH3s/VDrp5Uq6LguCY1zHWym669lewOyAzmCAx1WCpvxUJTxDEzkgoxuJSivVKsrVCc0LVugGeh6hRCHcUA2KmDGZt+ULQwwbc5o+odULjH9kn1dAvrvlxKrWLEGLFixB7HiaLmtvqq8Ja58lbiKz2yXCdkvOMJGVigY1MQYIj8oety5E3VJrZEHvVVTEDLVB1/Bqk0WdB94TAOSH2arTSIyhxH3ThxgIJV32Kq4Zh+UF5zP0Ui0kiTbVWPqbIAqtAteSwktcfhOh3HTouU45VeCQ6YXaVDt4pFxijzmPtsg844m57v1lnRs/M5lapY14byzzHc+rp5xPAASUtp4b6oDOE04aF0mEqWjVc5RdyphSxGRGiAzEPhL69RX1a03QNYoBax2UCVjlB6CmoqXhXOUXtQCPaIuQABdKcXiOawFh8+qJ4swk82whLkGLFixBixYsQewYutLi2UP/BVHjsMcb7W816Hh/Z6iy/KCdymDaDRkAEHm1H2eruEe7jx/CKoexNUmS4DwXo7WQFtrUHF4bgJwzXO5iQ4tm2Wd/mr2ukLp8ZSBY4OyI9Fco1kW6oNYuvyhC0OJh45Zk9+XgrMdhfeDl3UqfBaVNnK1oB1OpO8i8oCacxsckLVw83OfyhC4jCVh8NUj/ISMtxCXVHYynbsuHSfCxCCviuGgZT9kge2NFfxDFYk/pAHU/gdyT1qlf+3yJ+6Amo//AIrKFa6UObVObgO4D7qWGwBDg6TO5JQOqRkwo1zHej+H4ee0dEBjXdooBSoqZK3TagrNO6prEAEoiqUFjz2eUZuMflBQylzAJXxPCe7d0OX4XTYenytS3igD2OP9OXmg59YjMLg/eAxmhHsIJBzCDSxYsQfWLyosUCbq2kEFoupZLGLVR1kCvi2IhsLm6FSebUDXbdOeIvkKngmHBkaGZ8UAmGG6LIVGIomm/kPgdxoVOkZQAY2q5vUJJXx7y6xH09Zrq6mG5s7IGrwamTMv63H/AKoORxGKcbGDG90teZN11uK9n6YuC6djB+yFqcHa3vQc5Sw+sK8Uk0r4VrRnuldaqgvp1g1pASmu6SrHVTKqIQaaPqtVagClVeGifJAteXGUBDdyhaLfeVCdBYfcrMU8uPu2Zn4jsNu9NcHheRvcEAmOdAhC1cPzUnN6K3EO5nJrw/Al5DBmfUoAfY/hJcwuI1KH9qvZt7Xe8YJac40K9IwWAbRYGtEAIoURcESCEHhY4dV/ocsXteD4A0OcGs5tdMtliDuGhXUwqQURTyQSLkDj6oaEa6y5H2l4rDuVolxyAuT4IK8XjRzcouV0XBcIWsk5m6UezHB3D+bW+I5N2XUOQLOOBvuyXDLI7eK5bhfEmvbINwYcE19sK0tFIZu+Q1PkvPOGzTxZANnNgDqLj5IO9/jBCGxfFmt1uRuluJ5uW2yQ4qi6fz+yDpq2PBE+vJKsVj7m8R6KAZW7MT6iyCq31QW4nGyeiCeZUiQL6oerVQWWCg+oAqHVEO+tKCVWXd2ygQSeRnxanRo/PRSwrX1TDLN1d9h1TzCYJtMQ0et+qAXA8ODI3V3EXcrI1KZMpbpNxJ/M5BXwjB87p2XccC4cGD3h+J1h0CXezHDuyLZrq+SDy7AIMq4eR1VuFo8xAAv9EYxlo6InhlKBJFz9EFlChyiAsV5KxBlEIhoVFGyIagqxMkQEDhOE02O545nnNxz7ugTAlaQSa1aqvjwUyhsY6GnuP0QcnzmtXLyOzdrQdh8R8T9FwvHKvu8Qw5RUv3EwvTMPQDWcw0+gn9z4ryf2qEvffOUHd04LdDslHEKJ0UfZfGGphwc4EeSKxGqBAWFD1gmGIMSOqV4iugpeULiK0BWPqSgcQUFL6xPcmHC+FOr7tYMzv3In2f4C6v23AimD4u6Dou1bhmtHKAABkAgWYfCNpt5WtEC1vwpiic0d7kKTGboFuKsw7pbgMJzu6SmOOBeQ1qd8K4bygWQMOC4WPAIh5/m22RWHp8rCUNRE1EDShRMwipDQptAaEixGNlyA3+Ovyi5iTlaTbPRbSzhALi+p/VAG8DIrEHTtVGOxppiQ2d1cHABJ+NYiGOKCfDfaWhWdyBwDx+k5/unIIXi/BKHPiwepK9I924CznBB0JQHEHBzYB7ztC5/HVa5HKKhjXfzW+HtdTosAJPaqB053MhBmJxvu6NWMrBq8yx7C6TFyV6E3CGoTJ7IM+KhXwNPmb2RAIHjKDkvYYFoqUzmDPmnmOoESUD7g4fHkZNqCR9wugxDeYIOMxRKWVynbxzVCOqNoeznP26hFOl/UdejQUHJspE2AJJyAzTThPsfUqumqCxgzH6juI0711uBr4Og7kZIJzqEZdC45DuT55DASdtPV0Cp2HDQGtHK0CANABkh67Y+6LrPvdDvYSgoJhQqAkWRPutgi8JhZMoKOHcPAunuFohTwuGjNHNpIAeJHlpqzguGgc52t9yiK+DDy2chpuVZianK3wQL+K4siw1XO4nESSGkA6uOQ3uruJ4rMzG526d6VcDpmq7mPwtNgALnc7lB0fCmuLYBDQIuQbz5GO9YmuEwhiTZYgLe6VzftDVmQMgE8xL+UErlcdVmeqBd7JcP/AJpqb2C79tKyU+z+C5WhPXhAA7CSqKjA3sn4XfI6FN2BL8SyagGgQKHu5CWkoepScSINmmT1JH0A+qbcbwUtkWIzPRKuFVeYOJzLj8rD5IA/aTCB1IVR8dIz1j9Q+/gtMxE0uYbfZH40wCIlrhDu42XP8KfLDTz5SW+RhBVwDBh9Zz3/AAMBc7qBooca4karjIMaAGzR+ltrBOsBhIp1m704+crn6ofUPLSaOUWLjGY+aANtMfqy22Tng/HCwBlTtUxkdWHTvb0QtHhcE87ub6DJC49wYLBB24w0ixkO/V0zLvmtvocthlp3LlfY7FVw4w6WOzacvDZdtTIIJHlt4oBqWH29SmNDDAQo4ajBJ29FGUzZBcxuSthZSCnCCDjCRcc4gGsJJy+pyTfGvgLzv2uxx5hTGlz3nL5fVABiK7q7wxuvqV3/AADg4pMASj2J4JA98+7nZdBouzAQaAWLZWI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8438" name="AutoShape 6" descr="data:image/jpeg;base64,/9j/4AAQSkZJRgABAQAAAQABAAD/2wCEAAkGBxQTEhUUExQUFhUXFBcaFxgYGBQcGBgaGBQXFxQXHRUYHCggGBolHRcXITEiJSkrLi4uFx8zODMsNygtLisBCgoKBQUFDgUFDisZExkrKysrKysrKysrKysrKysrKysrKysrKysrKysrKysrKysrKysrKysrKysrKysrKysrK//AABEIAP8AxgMBIgACEQEDEQH/xAAcAAACAgMBAQAAAAAAAAAAAAAEBQIDAAEGBwj/xAA6EAABAwIEAwUHAgcAAgMAAAABAAIRAyEEMUFRBRJhInGBkfAGEzKhscHRQuEUI1JicrLxFdKCkqL/xAAUAQEAAAAAAAAAAAAAAAAAAAAA/8QAFBEBAAAAAAAAAAAAAAAAAAAAAP/aAAwDAQACEQMRAD8ARUi7awEK3DtAMOMIarWcBAsrKfw3udEFjmFxN7ZrQA3ECFoUxEHPPuUOWbZDWM0Em0eyXX+LzlaxuIa1rdvmT0UK1flZAk9NUpxmIdy8xFyLT+kdEA2M4g95LAD/AItz/wDk5Kf4e4NQgAzaZNteg2Oqc8MoNYHueOZx7Iab873RAnSJkneEnxze0QSDeXEXHQN6AIKDUJBAsyb+tVU5+gmERVv2Wiw+Z1vqUO6k4ZgjwIQTaASNN1gEXghpBB7v2MHwCqJt1B9fdF4TFmOW1zYnKdAdCO/5IBaTJPo/JSc2InLQj18rK3EQDzNAa6bt06Fp2Pfb6bfV52wRDv8Abr/l9UFLqcQJEaEZK8McwgyYnQmVlNloBBn9Bka6HQojEUgByiSCOzMT3HZwOut90FrqznWJcPmCN4OeSpfT2vuMvLdQwNXm7LpJ0Ou2WpjxsFlGrBIN41GYj4oH21A6IN03N1yPmPHUdERhcS5h5SZGh+0oPE0oIINjeQosqXhwtl1CBk1pDuYmx80cKzAL22GpSRtSDyuMjQ/QqyrUPxQCdOgQOX4mSABaLIWtiM2mwCzBwSCTPyuh8URLpHatCCutIA5b7rFW+osQdm+iTAkK6m20ak/RbNGGA7yIUqbII0/CCpzDIgZypGiQTIiyLFFoDnON4sEjx+PM8oInrOWuSCx9RrbmC45CbRqXHbpqkVZtTEVC0SGxa8RGbo2iYyAmbpnSodjmI5jflaAZdlJP9ummSnAY2DBe4mYvZug8fnGkoF/EqYgQeVgEAj4nTmANBn/02UYqs1pJE802GXL+/rRE8R56hkzAsACbef1z1Q3/AI+B8jOY6wgqoY9kQ5gn+oyR4sBA8VcRz/C5ueQmB0gzbreOipr4IkiAeY2A/u/pOxOiGbTIIixOh7yLjwQXkRnEg3BHXyPrJVmibwB4Gf3V9SSecCxAI8RkdzYqBkkwNLxl1J80FdaqXATmB69dVlF17iRqtclpV+HZGeuWeX7/AHQbxFIjlcLzvr3/AEKvrtBAc2QTYg6EddR1UGN7Lul46GLjxj5KeKd2A697OGxGR9dEAlWzg7KTcbFWYizw8E3u4ag/qHULdd3OPKD138R9ldQwxeB4wcoP9Jm87EZ5IKaxOvwxY7g3HiJ8QhcutvRTOuf0mxgcwt5iLT6tKXVbG2mSCyjiIMuEiIP5RTHDlsUv5pCix8IGVKr3+K0JN0OKs2VjH2ugtHisWzEbLEHd0qrrk3E2Vj3AkSLnXdQdJaBH6lvENkyIEFBDi1cAOcB2Wj6Lm+HDndzuOZtYZDLXLVNfaanNKzs/i7tUPwiiILnfCwXy8BfqWjxKA2jTmS4wy0AxzPIvMZgCx6SNYjVXDFwcQCAbSMmtmzZ7zzW6XWcHoOxFUuMiYA6C5P3HWV1D8IS5wgfFLdTOTc7AAAIOLq4DkHPGtrRJ0AsqqvDyBLnAO2gE2z7h3+d13g4bzdoDmdcNLvIm+Vx5DqoY3hIDYjmdrEzGZtYyesATKDzSrTcACSbz2SASTaD0OxVAw4c/3jz2iWkgdpzib20GknS+4B7qh7L1H9p0N7+0bz+k9mb5yeiB4vwVrHAfE64FyItmfAIOVZDoAbygE8oGgn4p3mb7kLVXDGO1Ybmwzvl67k6/8cKbbSXGNp/t7tYA2mbIethDc/qJzNz39/0vugVMAJs2crnO5gQPzsrqFAEZQb3N/wDib4HBtvORHzzBnvCm3Cw2TF7ffJApODMNIIky2L7207vJDFl9II8JTlzY9ZqqrhpsfA6icu/9kCEUIyyOniY+h8lj+zcSJ2sZAnMdP9UxqUs++e+JH5VFTDz4/JBGnV98e0RzxnEFxjMkWn7ygatK8HMH7/Iqz3BaQWyLmO8Xj112UsXU5wXRDh8QGxtI6aeSACVixaQWM+anI6qtjlolAWJdkbrFWx0CyxB6S97oiI6rZEsLbdT39URimDkjXdUgdiLXhAtxtMe7cM4GqHZPuw0XgeBefidHQW8Si8ZWHNy2622zW8JT/lg2iHkmNXPv/qg6j2c4eW0WO1s7vuD52T4Us7ZqOAbDGj+0fREwghSojQD/AJktuo+W3rNWtC3GV0Ar2gBc5xPCyRA1/O3SR4rqKyCqUr/t0Qc/S4PI53C5HkMohLMVw/tZLtqbLXKWVsOOZBz1Lh8CY3icv3gf7KvEUoAB3J8SB9E/q0pMaAJRiRnugUmhv62Vb6KYCkENXQLHUPr95VFSmIO+n3PrdM6rEHUZ90CrE0ZDjtfyNr9zT/8AYJY5/K4EWFx4EkJ/xGly0xnPL97LnsXmR1P1lBQ8KK2ViDApAqIKm1BaCTYLFtrtgsQeml8xHjsouIsTvkrQRfaPBZQpAnSNkC7jVANPMD2Z28kbwpgLKTNGkyM+5s6wCD4qrHsJzAImfJMvZehAJIsC4g//AJ9dyDq6bbDuV7Qq2q1pCCcLT2ErAVY0d32QCmmbS4eR/KpqsO4PmjXU7qlzdc/Pr+yCplB0aeZ+wVIwJmSR5FHMZI6yrX0hG3n1QJ62FgGI+aQ4inBP2XTYmqPRSDGvbBuECbFyhI3RdSp68VRVb9UAdVyhQF7qTtVoVIju9fZAp4kTB63jvK5+u259dPsuqxbZGWZg+IB+ySVaMtnWT45H8oFULC1WvZl67lEsQVlTY5Rc1baUF7njQrSrAK2g9QY08lxeclZQw1pGqtoPaXXOSu96ADHgEA4pguDSJEi/1TfgbAKQAGfOPD3pSpzSWkmwiyZcEryQ0Cw5gfOyB7S2VwKoa66w4loIBIkoCwVIOAQ07FVVakWQGuqgKl1T19AhTXEZ5KNGuJ6oGocB0Q+IxA/6g8TxADNJsTxKdc0BeLxjRe3kEixHEOYkBQxMvMDJapimwdq5QSNPeEDiSNLK7E49psAI0QVfFtnQIKXFCVqkoh9URZBVHSgpqYgnukfKY+pS+s+0bc30t90xdQS+u2/mfP8A4gDcNfXrNReLetFcaefcq6hgeEIAyVpbIJ0UQUFrbrFXK0g9SDxMAGUYWNsR4oSi4ucNLoqseUTEmUFlapLYGeyK4PRLXc9u1AjbOyWU6gAvmSmvB7vzuSHeAH/EBXGMWWloBABuZ+X0+i53ifFYdae/XK9gnvHqEuLjeLDKPnmVwdbBYiq4nm5WSY7txpCBq72te2AMgczM+cK5vtmSO1E9FznFeFVGSGOfUkCCCeyR8Qj1mgaWBqN+MPsNxM9ZNgg7jhvtAKpLNdOqasBEkrj+BBxIlkH+qAO8WXpmHwbSyTsg4rieNImSkJ4yQYhOPa+k1sxmuF/iHNcIvfJA6r8bOvMDuFVS4q83DZH90x32WUsFVqX5T3x8PUD8pzU9nqJolwc59aQYe4iYuWwYz8kCd2NmJdHitVK5ic+v7pL/AAjgTYzOVxGeewV7C5hOZG/1kahAyo15t0VouhoEBwn5n6IuhSJGRjr+NEEyLFJ+ISnsQEqxtGUC2mCdVqpQk9ERSo3WqtaDA8UGMaG6Jdi2w8xln5o6o9BYvMdwQULa0toPVuWOybQrAwmLqdaHOlZVBH5CCFejJF7o3BOFKqwTna/VCCzpF0OypLy43IdIQdpWw/P3LH4VpAAA7vmr8G+Wg9FaG9EHN43hjRPY0IsTv3wUmr8LL3WZC7upSnRYzDAfZAk4NwQMA5okJ+1gDSouFlHFOhh6Sg8+9rb1IzSVvCZIdqMk04o7meT1UqFSwQGcNMETmMvD6JhjMPTffludRIQmApcxTIUoQczi+HAWJJ75Supw/ouurYQkqj+C3QcqMHBgWUxRI9FP6+GA8EDiyIQKKlRCVHIiqUK9AFiqhaCQhMPXkQcwjnMmySMN7IGlQJfVfJJROLfAA1I+SDQYtrS2g9exYEtjZVASPi1yVmKEHU2WqbIyugvJ7JEXIsgm0QG3zOaLaw5nOEO4xaJlB1vCz/LZ/iPomDHJdw0fymf4j6I1mSAglRe6FEOCUY/El7xTbqYJ2Gp8kDKnUmDoTZQ4yz+XCsoQMrAAAd2iG41iRymT80HAcSEOMJY3GOBuDCa4nFNLyc0HWqAgoH3s/VDrp5Uq6LguCY1zHWym669lewOyAzmCAx1WCpvxUJTxDEzkgoxuJSivVKsrVCc0LVugGeh6hRCHcUA2KmDGZt+ULQwwbc5o+odULjH9kn1dAvrvlxKrWLEGLFixB7HiaLmtvqq8Ja58lbiKz2yXCdkvOMJGVigY1MQYIj8oety5E3VJrZEHvVVTEDLVB1/Bqk0WdB94TAOSH2arTSIyhxH3ThxgIJV32Kq4Zh+UF5zP0Ui0kiTbVWPqbIAqtAteSwktcfhOh3HTouU45VeCQ6YXaVDt4pFxijzmPtsg844m57v1lnRs/M5lapY14byzzHc+rp5xPAASUtp4b6oDOE04aF0mEqWjVc5RdyphSxGRGiAzEPhL69RX1a03QNYoBax2UCVjlB6CmoqXhXOUXtQCPaIuQABdKcXiOawFh8+qJ4swk82whLkGLFixBixYsQewYutLi2UP/BVHjsMcb7W816Hh/Z6iy/KCdymDaDRkAEHm1H2eruEe7jx/CKoexNUmS4DwXo7WQFtrUHF4bgJwzXO5iQ4tm2Wd/mr2ukLp8ZSBY4OyI9Fco1kW6oNYuvyhC0OJh45Zk9+XgrMdhfeDl3UqfBaVNnK1oB1OpO8i8oCacxsckLVw83OfyhC4jCVh8NUj/ISMtxCXVHYynbsuHSfCxCCviuGgZT9kge2NFfxDFYk/pAHU/gdyT1qlf+3yJ+6Amo//AIrKFa6UObVObgO4D7qWGwBDg6TO5JQOqRkwo1zHej+H4ee0dEBjXdooBSoqZK3TagrNO6prEAEoiqUFjz2eUZuMflBQylzAJXxPCe7d0OX4XTYenytS3igD2OP9OXmg59YjMLg/eAxmhHsIJBzCDSxYsQfWLyosUCbq2kEFoupZLGLVR1kCvi2IhsLm6FSebUDXbdOeIvkKngmHBkaGZ8UAmGG6LIVGIomm/kPgdxoVOkZQAY2q5vUJJXx7y6xH09Zrq6mG5s7IGrwamTMv63H/AKoORxGKcbGDG90teZN11uK9n6YuC6djB+yFqcHa3vQc5Sw+sK8Uk0r4VrRnuldaqgvp1g1pASmu6SrHVTKqIQaaPqtVagClVeGifJAteXGUBDdyhaLfeVCdBYfcrMU8uPu2Zn4jsNu9NcHheRvcEAmOdAhC1cPzUnN6K3EO5nJrw/Al5DBmfUoAfY/hJcwuI1KH9qvZt7Xe8YJac40K9IwWAbRYGtEAIoURcESCEHhY4dV/ocsXteD4A0OcGs5tdMtliDuGhXUwqQURTyQSLkDj6oaEa6y5H2l4rDuVolxyAuT4IK8XjRzcouV0XBcIWsk5m6UezHB3D+bW+I5N2XUOQLOOBvuyXDLI7eK5bhfEmvbINwYcE19sK0tFIZu+Q1PkvPOGzTxZANnNgDqLj5IO9/jBCGxfFmt1uRuluJ5uW2yQ4qi6fz+yDpq2PBE+vJKsVj7m8R6KAZW7MT6iyCq31QW4nGyeiCeZUiQL6oerVQWWCg+oAqHVEO+tKCVWXd2ygQSeRnxanRo/PRSwrX1TDLN1d9h1TzCYJtMQ0et+qAXA8ODI3V3EXcrI1KZMpbpNxJ/M5BXwjB87p2XccC4cGD3h+J1h0CXezHDuyLZrq+SDy7AIMq4eR1VuFo8xAAv9EYxlo6InhlKBJFz9EFlChyiAsV5KxBlEIhoVFGyIagqxMkQEDhOE02O545nnNxz7ugTAlaQSa1aqvjwUyhsY6GnuP0QcnzmtXLyOzdrQdh8R8T9FwvHKvu8Qw5RUv3EwvTMPQDWcw0+gn9z4ryf2qEvffOUHd04LdDslHEKJ0UfZfGGphwc4EeSKxGqBAWFD1gmGIMSOqV4iugpeULiK0BWPqSgcQUFL6xPcmHC+FOr7tYMzv3In2f4C6v23AimD4u6Dou1bhmtHKAABkAgWYfCNpt5WtEC1vwpiic0d7kKTGboFuKsw7pbgMJzu6SmOOBeQ1qd8K4bygWQMOC4WPAIh5/m22RWHp8rCUNRE1EDShRMwipDQptAaEixGNlyA3+Ovyi5iTlaTbPRbSzhALi+p/VAG8DIrEHTtVGOxppiQ2d1cHABJ+NYiGOKCfDfaWhWdyBwDx+k5/unIIXi/BKHPiwepK9I924CznBB0JQHEHBzYB7ztC5/HVa5HKKhjXfzW+HtdTosAJPaqB053MhBmJxvu6NWMrBq8yx7C6TFyV6E3CGoTJ7IM+KhXwNPmb2RAIHjKDkvYYFoqUzmDPmnmOoESUD7g4fHkZNqCR9wugxDeYIOMxRKWVynbxzVCOqNoeznP26hFOl/UdejQUHJspE2AJJyAzTThPsfUqumqCxgzH6juI0711uBr4Og7kZIJzqEZdC45DuT55DASdtPV0Cp2HDQGtHK0CANABkh67Y+6LrPvdDvYSgoJhQqAkWRPutgi8JhZMoKOHcPAunuFohTwuGjNHNpIAeJHlpqzguGgc52t9yiK+DDy2chpuVZianK3wQL+K4siw1XO4nESSGkA6uOQ3uruJ4rMzG526d6VcDpmq7mPwtNgALnc7lB0fCmuLYBDQIuQbz5GO9YmuEwhiTZYgLe6VzftDVmQMgE8xL+UErlcdVmeqBd7JcP/AJpqb2C79tKyU+z+C5WhPXhAA7CSqKjA3sn4XfI6FN2BL8SyagGgQKHu5CWkoepScSINmmT1JH0A+qbcbwUtkWIzPRKuFVeYOJzLj8rD5IA/aTCB1IVR8dIz1j9Q+/gtMxE0uYbfZH40wCIlrhDu42XP8KfLDTz5SW+RhBVwDBh9Zz3/AAMBc7qBooca4karjIMaAGzR+ltrBOsBhIp1m704+crn6ofUPLSaOUWLjGY+aANtMfqy22Tng/HCwBlTtUxkdWHTvb0QtHhcE87ub6DJC49wYLBB24w0ixkO/V0zLvmtvocthlp3LlfY7FVw4w6WOzacvDZdtTIIJHlt4oBqWH29SmNDDAQo4ajBJ29FGUzZBcxuSthZSCnCCDjCRcc4gGsJJy+pyTfGvgLzv2uxx5hTGlz3nL5fVABiK7q7wxuvqV3/AADg4pMASj2J4JA98+7nZdBouzAQaAWLZWI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8440" name="AutoShape 8" descr="data:image/jpeg;base64,/9j/4AAQSkZJRgABAQAAAQABAAD/2wCEAAkGBxQTEhUUEhQUFRQWFxQYFxUVFxcUFBcVFBQXFxcUFxQYHCggGBolHBQUITEhJSkrLi8uFx8zODMsNygtLisBCgoKDg0OGhAQGiwkICQsLCwsLCwsLCwsLCwsLCwsLCwsLCwsLCwsLCwsLCwsLCwsLCwsLCwsLCwsLCwsLCwsLP/AABEIARQAtwMBIgACEQEDEQH/xAAcAAABBQEBAQAAAAAAAAAAAAAAAQIEBQYDBwj/xABBEAABAwEFBQUGBAUCBgMAAAABAAIRAwQFEiExBkFRYXETIoGRoQcyQrHB8FJy0eEUI2KC8ZKiFRYzssLSJDRj/8QAGQEBAAMBAQAAAAAAAAAAAAAAAAECAwQF/8QAJREAAgICAgIBBAMAAAAAAAAAAAECEQMhEjEEQSITFFFhUnGR/9oADAMBAAIRAxEAPwD0jBmurWJ+HNdA1cJ1DGsXRrU5rU9rUIGhqe1qeGpwagGBicGp4CUoQNDU4NTKtdrQS4gACSTkIVQ7amzgYseUlsf1Tlpx/RTQLrClwqlq7UWdtRtNz++4AhrQXu0PwtBO71VwK7SMUiNUA7CoNsapzXzHPjrHGFHtjVATKtzUxzVIcFzIQkjuamFqkEJhagIxauTmKUWpjmoCG5q5Oapbmrm5qAiFqF3c1CkGow5p8J0Zp+FVA0BPAQAngKLAgCVxhV983xSszC6q6ODRm49AvMNsNvX1mFjGOpNnUOOJ3LQfe9WQo3G022FKzdzN1QiYbnAnM9cjA6LG3t7W4nsKem+p6iAfqvN3dtUM5BvExn/ccyoFteWZgAuPKQ2Ou/wWiigy8vjbi11w5jnHC7cGxllvjkqeheVQNEOPvBwgnJxnPr3RnyUeiMi5xL3OzAOgnQuJ3clwqOIJMyQDIjDB0GW5aUuilllXvEsBcHuBdIJkzGhGvELvZb+qsbAqPGETha53WctCcs1Q13iMQOujSNJ3+Q1XMVHEB2/TrG8+GXgp4kcjWXdtraKbsQquDoiZn0d95LS2D2mWoR2j8bOMMxHxIn5rydzpOfpopj657ueURy7p4KHBEqR7vYPaHQq5e5l8Wk5/EOnBX9gvqlVbia4ETGRzk6fqvnCjbXNOefI5eAV5dW0eAjCcDtx3T4rOUGi6aZ9BAykIXm9z7cvbArAOb+ICHfp8l6BYLwZWYHMJg8QQsyWjq5q5OCkELm5QQR3Bcy1SCFzIUWDgWoXUhCmwaQjNPhKRmnwoA0BNrOgTl45eq6wvPvalf5o0+zBwhwOI/E7TuDg3MSd8gcVKQRmttdqpqu7Egu0xzOm5mWQ6axPBYa1WhznY675GoZOZ/MSdNN6ra94lxJyjhuhQ32p5Ovk0Z/fNbKAckWtqvGo7MNhsfjbhA4ZEQqa1PndE8Hl3pPRFSoB7xdi5YZ9Bl0Xa77C6q8Ye8NZIgjqrpKKsruTodSBxYQYa0QTuNTXxifuU59nwtAiXPGI7oG6eGn3KurPchkOzyyjxkmd5J3qDedBz3OIbwGmQDQB55Kimn0XeNrso7Q7cMyNT9AuVBpkePrl9SrU3fAkZkxuXB1kLPe1OQGe/itFJGbgyGHd/LSI+/RI6mY4/YJjzXTsTJO4DXdJMeO8+Ca90nlnCtZWjnTJMAZ7oPiY+a7sZwI13nMcQo7GkZ8YPkVKaA4HKN88+fqjCLOx2l7IxZtyz4cJWmuDaCpZnhwJDN4klpHNqx9leGxhqZx7v+YCvLC8OEuEcc5EdRu6aLGaNYs92uq3trUw9hkOG5SXBeW7H7QihUwOdFN0a5gHjI0XqDKocJBBB0IMjzCxZLQjgmELrCaQqg5EIT4QpsGkISwgpVJQQrxL23WwdsyiBmBiLpOhkNbGg+I+IXtq+cfafeIr3hWcDk2GD+zI+sq+PskybGRnu3fqu9nbiMNy4u4Aan79VDcZ+vLgApFleQMt5zjlo31WzIR2N1tkc/P5SB9fIb7ZC5WwIA0z/AMLPXa2cyBnG7gPRo4byvRNmaIgcVyZ8jqjt8bGrskuuVsEaDqs/V2f7xyyW6dkuQpSFwqbO/in2YG0XI0N0+/squtWzmOMvRemNu8O3TmrCnc4A0Gi1jOfozmsS0zxOvsoWtMjL9PsrO2u5CCYnLkB9V9AXjdTSNPJZi2bO55DVax8mUezGXiwmrieQGxnvNA6H1+hVnYrlJjKQfe8RkB9/vun7PxuUyx3VBGQEK0vK1orHwt7POa+zZjQAjQ8Y/bkqyjWfTqYIOsAH55b17PVuoEHJYja+4oGNo7zM+o4FWxeRydSK5vF4rlEzjbaA/fnBiMgTmRxjwGq9P9nt74h2ZJAnuznDoktE5aZ9JheMsknOTHiI6LdbF1wyq3PuvgOHGMweTgZg7pK3nHRxxbZ7QEQmUNBvyGenjCeVgSJCVCEBoXJUjkKShDveq5tGo5nvBro3Zxqvl68R3jrmTmdYC+prbSx03NO9pHovl69qYxu3CTA5A81rjJ9FcSIE5Dh9+fgpVnwzyGvLgFCZSJMnQZxu5fRSrvpYiTJ4+ABl3VaMI011OkjjkeW6Pn6rf3HUABG7jxO9ee3RlmBqSB9+a3N0A4Rx1XDn6PQ8ZbNJ2i64goNN37qVTfK4julEk0Hjx4KWLUY1UKiBvUvsJnuhawbrRy5FG9nOrVBUaoF27ONw8lzLVDbLxpdEWvSBXNlEblNdRHNc+zVWbKejiWqpvuxhzSY3Zq3JUO3HulQmS9o8UtNLsqzgNxOWkiZj5q8uSmO2pxoXM1/MP0IXPaOx/wAxxG8OE8CI/Ueai7P1zjY0z77Y4jOC09IHmvVT5Qs8aS4yaPeqTYEbt3ROJQkKyKDgkQEIDQuQh6FJQRwXzftxY8Frrg5Br3R0JxDzkL6QK+e/acP/AJ1ok6uEcIwj781pDskyfZHCSBGWfTh6EnqFKs1MicOW4eA3+C7UqMNg+8co8DP081Y2eziRO4ifHF+ytKReMSXdbfdHDEfPT0+ZWuuioQB5Zqhu+yaRuj79VomMw5dF5+aVuj0/HhSst6ZUimFAok9OPCF3qWxrBmQuejpbLKi7orClVG8x4rO070pnOV0/iwdCCPBaJuJhLFz9ltXdzXMQVWU7aJiV2bac1HLZb6LSLQsEeHyUWo1R327io5ts5BHJMiOKS7O7wolsbkuvbBubiAuFesHDLNQls0Zhtp7PqBvk+n7BU+x93mpa2N4nERrlqfvotDtFTn1A67lI9ndgm0PqZw1pA4S74fLNd+N/E8vOvkeipE5NQwHAoTUqA0TkJHJVJQReF+1ehhtruBDTJ3kjieC90Xj+2N6ULTWcKjD3Tha4bgCn1FA2xYnO6MAxwGGIMDPjJOvyKl2O1AzJ1+okeUqTargbEseYJkRn81S07oqY4a4+I4O0VlOM12XljlB9Ho9z0MmhWlcADPJUF2WatTwtdWe0Ze62mfm1W14Wd5YQKzsUZEsYRrwaB81wNK+z04t8eiuvW98GUxHrnl46KjrXs55w4g0mYGpyEnIcAN6eLqrVHFjnB5aHOxhpadQMxp/krn/yq2C1zg1xBzM+UnwW+OME9nNkeRrSILr0burtPhPyKWnXrgy14cODZkD8p+krkNknB8mMAI0IcI1gdVZ07sdJwDLJaz4roygpvvRKue93E98zz08DzWjbeLSJnrwWUtVE06lIwMT3hkubIiJktBGIiMs/iXoFNj+zHfIy3U2Bvl+65MkFdnbinKqMjet7kDumVTP2irDJrXa5xCS8qFU1nNaJl7oLWkSGiXQM4zgeKj226qvZlwxSNwBGW+BqVvjxxXZz5cs3dEpt8Vne814G+Wud8gpt33u4ENxTyGoHAg5qqu2k95JDnCJmJgcBmrGz0sYIqNBHyPER7p6K84JGMJyZZ324Gm139Q+qv/Z/ZcNFzz8bzHRuQ+qyVtfhYyk8j3gQ52UtIcId04/1BemXTZW0qLGNIIAGYzBnOckiqRnmdskpEqQqTEVCQIQGiehI5KpKjSvG7wuz+aJGTj6kAr2UrBbS2Ps3kfDjD2n+lxgjwJI6QscydWju8Jq2n7MRa7I6gT+A89/RTLtwgYo1Xa/7sdUfh4CfBciwDujTQeixT0dco1IndtMAq1slnDh3lR2YE5nRW1CrA4LJm3YWl4o1GugYMLmOMe7LmuaTwGRE8wivbaZ1b6ap1aqJzzUqyWCnE03Gn/SILJ4YD7o/LCuneirjx2U5wuJwsidcl3p3eRBIjgP1Wgo0C0STSPMNc3/yKp9obacMMcATlLGx17xJ9IVnr2Ui79FTUsPbWtke7QaC7eMZzA6jOfBbVh/ljLMSs9cdPAwNDYBznUknUniVoWe4eqi2yZRpL+zDusHZ3manw1aVTDwDgaRIA/1HzVjacJMOGnAQf3XTaKkC1uoIcC1zci10ESOoJGeSdSe8tGNnaDc+nE/3McZHgXK3JtIKKTZBpWWlmC8/lPVdv4FsDCPvmlFJhdJbV6dnU+eGF2c90QBhHF0HyaCZ8Y8VKk6KShfRBsdiZUtLBUa1wDmiHAOGTHuOu7vNW5a0AQBAG4ZDyWbuGyg1cQmGSSTqXOyz56rSFbw6ODyK5UIUhSlNVjAVCRKpBoXpU1xSoVAqp2ku/tqLoEuaCW88u83xHqArWUKGrLRk4u0ea0XtrQQ4Crhwua7flGIcslR1Wlri06gx5BbK03fTbUfAEtc6OIBJMfRY6+BhrO5wVxrTaPYk7imSLNVU6JVFRqQR81eWZ+IZclWSNMcrHspTqptnpwuTPVdmuhVOhdHd4AzMqmtrDk9wIYHDP6q4FLGQJEb810vGg11M0zoRHMc1ZKzKTrRnrTtXQpuDCYnITkrazbQsLc+qyVp2dzOYMTBIVYKBYcM5cFpw/DMHN3taNpab7ov7h35c+oXezPyyyWOsdj74dwOe9a97og8R6qk1Rrids7VLVAVbarRKkVXhQqqRRbJo0ey3/Scd5ef+1qtnKu2cZFAH8RcfWB8lYldqVI8PI7mxqChIhQVCRCA0JSppTghAISJVKBTXxcArOL2VDTeQJMYmujIEtkZxlIIWJ2t2ZfZ6bazqnaEuDXQ3C1oIOEgSd4jxC9PlV+0F3/xFnq0t7mnD+cd5h/1AKrgns1jnmklejxpr5HRW1iq+v0WdZWgwciMiDkQeCn2a0rCcTvxz2aWjVy1T+2lVFC0Hqu9rqkNkDP1WXHZ1/UpFjSvJjJDcs5J4pf8AiLSdZP3wWcpXZWqd7EGN3YgSpDbNaaXu06dTm12vgVokukY3J7LsmQd53dFnathJfMeKZX2mtDD3rOR0g/VD9tXYf+j3tNFZJkOvZJbTDSrChapEEg/eSzTr+dUEGi4Hjp9U277W6e8CM9CVLjrZRTpl+bSueOchqSAB1yhRbQ9Wmytn7SuD8NMYj1+H1z8FEIbJzZaVm0s1HAxrR8LQPIQnlKU0rpZ5IiQpU1VJFQhCmgaByUJrkoQgWUJEIBwSIQpB4ft/Zeyt1bCIDnB/i9oc71LvNVljrrT+1CmP4snixnyI+ixpfgPJUkr0dUHVGhs9WN+atbAzEZnTj9VlKFvE+KuLNeA3HPyWDi0dUZpmrrgYYP3zVDXvE0zvVtdtUv1gjhvUmtc7KmuXqs0qZ08rWjPf8yN+Npco1a9KLvdZBnhxVvW2SZPdcfJcWbLNB95Xuhc3+CDZWtcZXWrZWh05fVTjZG0sgVX222CEW2YzpLZEtNSVtNkbFgo4zrUOL+0ZN+p8Vjbpspr1mU9xMnk0Zu9PUr01rQAAMgMgOQXRCJw5p3oVNKVIVozmESFCaSqEjkJEikGhcnBMKc0oiBUIlJKtQFQhISgPKfaRna3fkZ8isBanzkd2i9A9o3/2z+Sn9f2WDt9HMwqRfyOmviimqPcMwlst51GuB3cChzTO9KaK31WzLfo2lybRNiQYO8eS0dLaQRu6/qvH3gg5GCujLZUHxeqwl497TOmHlNaaPWa204yiOqH30CP0XlrL2eNQCkN71DvVPtpGv3qR6Bed9NwkzAHzjcsw69sZhsmSqZz3P9508tytLrs+YjfvWixxgtmEsssjPSvZ/YopuqmMTjhHICCfMkeS1pXnFm2xbYWNY+i97HEkPYW5GB3cJjcJ1z8FfXX7QLDXIaKvZuO6q0sz4Yvd9VaKbjZzZNSaNQmkolCFRCmlKmlVJCUIQpQNCUrUwlPBRAVCaSsHtx7RqVkxUqMVK41/Aw/1HeeSsk30QbC9r2o2ZhqV6jWNHHU8gNSeiwNu9slmaYp0ar+ZLWT814/fV/VrXUx16jnk8dAOAGg8FAsNlqVn4KY35ncOZK14JK2Vtt6PTb2vr+MeLRgwYw2GziIAyGfgqSs0n9OWitqlkDKYaMg1oA6AQuFkpyNP8rh57bPRUNJFFUs8JvZjcrm2Wbp0/RVdV+E5/wCFrGdlHCiFXs/BQ/4VWTqw3Lg5xK1TZnKKID6EanJdaVI7h4lTKNP8Ixnj8I8dFKZZXfGQ3p+qlzohY7I1noAEAd533uWhu+zwJOu88OQVX/E0qLZecI4fG/oNYVFeu0r6vdZ/Lp8B7x6n6LJwnk0ujTnDEt9mh2gvuiKTqWT3O3bmwciTxELH1Koj5cQoZdCYXSurHiUFSOLJlc3bNzsnt7XssMd/Noj4HHvNH/5u3dDl0Xr1w7RULWzFQfJHvMdk9vVvDmMl80terC7L1qUHipSe5jxo4c9x4jkUljsqpH00mleQXX7Va7YFanTqjeR/Lf6SPRbW6faBY6+ReaLsu7VGEf6xLfVYPHJGikmapC506ocA5pBB0IMg9CEKtEnC9faFYKEg1g9w+GmMZ8xl6rF3v7ZtRZqMf1VDP+0fqvF3VimmoulYkjJzNnfHtDttfJ1dzR+FncH+1ZOraSTJMk8dVHJSLRRSK2SKLs16RsMKb6ctEOBh3XjO9ebUG6rS7L36LO84hLHaxqCN8b9Vjng5RpG+CajK2ehW+llHH6Ktp0jBjPODnHQpzNoLO8k9swfm7p9UyyXnRaTNWkM/xD9V5rhJej0oyg32dalMR3teeR9VU2yniyBnqPqr6rtBZjraKfmJ/wAKqtG0VkaT/MB/K0uJ6QIVoKf4Zef0/wCS/wBKf/h3H0UijdvL78VCvHa8Z9jT/uf/AOrT9Vm7detar773EfhHdb/pGviumOLLLvRxzz4o9bNLa72o0ssYJHwsGI+J0CoLbfz3+4MA4+879B4KpLUkLphhjH9nLk8icv0K95cZJJJ1JMnzSFyQlNWxz2KShCRCBZSgpqVAPDk9tZcUSoomy2u2/K1AzRq1KfJriAf7dEiqkKOKJ5MRCEKxUWUSkQgO9ldn95qS5gOhg8CoAKlsqSOPJVZaLDNBlGEcCjs+EoWASkJ5oLeRQwckIDCk7Pmukrm+p4IGMIXJzkPdKapKsEIQpIBCEIBUiEIAQhCAEIQgBCEIAQhCAF0pvhc0ICaxBco9OpuKkNG9VZdMc1qCYTC5c61RCbB71xc6UhKRWKNghCEIBCEIAQhCAEIQgBCEIAQhCAEIQgBCEIAQhCAF2ZW3FcUIB7qnBMQhACEIQAhCEAIQhACEIQAhCEAIQhACEIQAhCEAIQhACEIQAhCEAIQhACEIQAhCEAIQhACEIQAhCEAIQhACEI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8" name="Picture 2" descr="http://nfajw.files.wordpress.com/2008/09/wolszczan-kosmic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861048"/>
            <a:ext cx="3459987" cy="25649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err="1" smtClean="0">
                <a:solidFill>
                  <a:schemeClr val="tx1">
                    <a:lumMod val="85000"/>
                  </a:schemeClr>
                </a:solidFill>
              </a:rPr>
              <a:t>Childhood</a:t>
            </a:r>
            <a:r>
              <a:rPr lang="pl-PL" sz="3600" dirty="0" smtClean="0">
                <a:solidFill>
                  <a:schemeClr val="tx1">
                    <a:lumMod val="85000"/>
                  </a:schemeClr>
                </a:solidFill>
              </a:rPr>
              <a:t> and </a:t>
            </a:r>
            <a:r>
              <a:rPr lang="pl-PL" sz="3600" dirty="0" err="1" smtClean="0">
                <a:solidFill>
                  <a:schemeClr val="tx1">
                    <a:lumMod val="85000"/>
                  </a:schemeClr>
                </a:solidFill>
              </a:rPr>
              <a:t>youth</a:t>
            </a:r>
            <a:r>
              <a:rPr lang="pl-PL" dirty="0" smtClean="0">
                <a:solidFill>
                  <a:schemeClr val="tx1">
                    <a:lumMod val="85000"/>
                  </a:schemeClr>
                </a:solidFill>
              </a:rPr>
              <a:t/>
            </a:r>
            <a:br>
              <a:rPr lang="pl-PL" dirty="0" smtClean="0">
                <a:solidFill>
                  <a:schemeClr val="tx1">
                    <a:lumMod val="85000"/>
                  </a:schemeClr>
                </a:solidFill>
              </a:rPr>
            </a:br>
            <a:endParaRPr lang="pl-PL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 flipH="1">
            <a:off x="8697144" y="5229200"/>
            <a:ext cx="446856" cy="1324784"/>
          </a:xfrm>
        </p:spPr>
        <p:txBody>
          <a:bodyPr>
            <a:normAutofit lnSpcReduction="10000"/>
          </a:bodyPr>
          <a:lstStyle/>
          <a:p>
            <a:r>
              <a:rPr lang="pl-PL" dirty="0" err="1" smtClean="0"/>
              <a:t>dzi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467544" y="1340768"/>
            <a:ext cx="835292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Aleksander  </a:t>
            </a:r>
            <a:r>
              <a:rPr lang="pl-PL" sz="2000" dirty="0" err="1" smtClean="0"/>
              <a:t>Wolszczan</a:t>
            </a:r>
            <a:r>
              <a:rPr lang="pl-PL" sz="2000" dirty="0" smtClean="0"/>
              <a:t> </a:t>
            </a:r>
            <a:r>
              <a:rPr lang="pl-PL" sz="2000" dirty="0" smtClean="0"/>
              <a:t> </a:t>
            </a:r>
            <a:r>
              <a:rPr lang="pl-PL" sz="2000" dirty="0" err="1" smtClean="0"/>
              <a:t>has</a:t>
            </a:r>
            <a:r>
              <a:rPr lang="pl-PL" sz="2000" dirty="0" smtClean="0"/>
              <a:t> </a:t>
            </a:r>
            <a:r>
              <a:rPr lang="pl-PL" sz="2000" dirty="0" err="1" smtClean="0"/>
              <a:t>been</a:t>
            </a:r>
            <a:r>
              <a:rPr lang="pl-PL" sz="2000" dirty="0" smtClean="0"/>
              <a:t> </a:t>
            </a:r>
            <a:r>
              <a:rPr lang="pl-PL" sz="2000" dirty="0" err="1" smtClean="0"/>
              <a:t>interedted</a:t>
            </a:r>
            <a:r>
              <a:rPr lang="pl-PL" sz="2000" dirty="0" smtClean="0"/>
              <a:t> in </a:t>
            </a:r>
            <a:r>
              <a:rPr lang="pl-PL" sz="2000" dirty="0" err="1" smtClean="0"/>
              <a:t>stars</a:t>
            </a:r>
            <a:r>
              <a:rPr lang="pl-PL" sz="2000" dirty="0" smtClean="0"/>
              <a:t> </a:t>
            </a:r>
            <a:r>
              <a:rPr lang="pl-PL" sz="2000" dirty="0" err="1" smtClean="0"/>
              <a:t>since</a:t>
            </a:r>
            <a:r>
              <a:rPr lang="pl-PL" sz="2000" dirty="0" smtClean="0"/>
              <a:t> </a:t>
            </a:r>
            <a:r>
              <a:rPr lang="pl-PL" sz="2000" dirty="0" err="1" smtClean="0"/>
              <a:t>his</a:t>
            </a:r>
            <a:r>
              <a:rPr lang="pl-PL" sz="2000" dirty="0" smtClean="0"/>
              <a:t> </a:t>
            </a:r>
            <a:r>
              <a:rPr lang="pl-PL" sz="2000" dirty="0" err="1" smtClean="0"/>
              <a:t>childhood</a:t>
            </a:r>
            <a:r>
              <a:rPr lang="pl-PL" sz="2000" dirty="0" smtClean="0"/>
              <a:t>. He </a:t>
            </a:r>
            <a:r>
              <a:rPr lang="pl-PL" sz="2000" dirty="0" err="1" smtClean="0"/>
              <a:t>said</a:t>
            </a:r>
            <a:r>
              <a:rPr lang="pl-PL" sz="2000" dirty="0" smtClean="0"/>
              <a:t> </a:t>
            </a:r>
            <a:r>
              <a:rPr lang="pl-PL" sz="2000" dirty="0" err="1" smtClean="0"/>
              <a:t>that</a:t>
            </a:r>
            <a:r>
              <a:rPr lang="pl-PL" sz="2000" dirty="0" smtClean="0"/>
              <a:t> he was </a:t>
            </a:r>
            <a:r>
              <a:rPr lang="pl-PL" sz="2000" dirty="0" err="1" smtClean="0"/>
              <a:t>inspired</a:t>
            </a:r>
            <a:r>
              <a:rPr lang="pl-PL" sz="2000" dirty="0" smtClean="0"/>
              <a:t> by his </a:t>
            </a:r>
            <a:r>
              <a:rPr lang="pl-PL" sz="2000" dirty="0" err="1" smtClean="0"/>
              <a:t>father</a:t>
            </a:r>
            <a:r>
              <a:rPr lang="pl-PL" sz="2000" dirty="0" smtClean="0"/>
              <a:t> </a:t>
            </a:r>
            <a:r>
              <a:rPr lang="pl-PL" sz="2000" dirty="0" err="1" smtClean="0"/>
              <a:t>who</a:t>
            </a:r>
            <a:r>
              <a:rPr lang="pl-PL" sz="2000" dirty="0" smtClean="0"/>
              <a:t> was </a:t>
            </a:r>
            <a:r>
              <a:rPr lang="pl-PL" sz="2000" dirty="0" err="1" smtClean="0"/>
              <a:t>telling</a:t>
            </a:r>
            <a:r>
              <a:rPr lang="pl-PL" sz="2000" dirty="0" smtClean="0"/>
              <a:t> </a:t>
            </a:r>
            <a:r>
              <a:rPr lang="pl-PL" sz="2000" dirty="0" err="1" smtClean="0"/>
              <a:t>him</a:t>
            </a:r>
            <a:r>
              <a:rPr lang="pl-PL" sz="2000" dirty="0" smtClean="0"/>
              <a:t> </a:t>
            </a:r>
            <a:r>
              <a:rPr lang="pl-PL" sz="2000" dirty="0" err="1" smtClean="0"/>
              <a:t>various</a:t>
            </a:r>
            <a:r>
              <a:rPr lang="pl-PL" sz="2000" dirty="0" smtClean="0"/>
              <a:t> </a:t>
            </a:r>
            <a:r>
              <a:rPr lang="pl-PL" sz="2000" dirty="0" err="1" smtClean="0"/>
              <a:t>history</a:t>
            </a:r>
            <a:r>
              <a:rPr lang="pl-PL" sz="2000" dirty="0" smtClean="0"/>
              <a:t> </a:t>
            </a:r>
            <a:r>
              <a:rPr lang="pl-PL" sz="2000" dirty="0" err="1" smtClean="0"/>
              <a:t>about</a:t>
            </a:r>
            <a:r>
              <a:rPr lang="pl-PL" sz="2000" dirty="0" smtClean="0"/>
              <a:t> constellation ,for </a:t>
            </a:r>
            <a:r>
              <a:rPr lang="pl-PL" sz="2000" dirty="0" err="1" smtClean="0"/>
              <a:t>exemple</a:t>
            </a:r>
            <a:r>
              <a:rPr lang="pl-PL" sz="2000" dirty="0" smtClean="0"/>
              <a:t> Greek, Rome and China </a:t>
            </a:r>
            <a:r>
              <a:rPr lang="pl-PL" sz="2000" dirty="0" err="1" smtClean="0"/>
              <a:t>legends</a:t>
            </a:r>
            <a:r>
              <a:rPr lang="pl-PL" sz="2000" dirty="0" smtClean="0"/>
              <a:t>. </a:t>
            </a:r>
            <a:r>
              <a:rPr lang="pl-PL" sz="2000" dirty="0" err="1" smtClean="0"/>
              <a:t>When</a:t>
            </a:r>
            <a:r>
              <a:rPr lang="pl-PL" sz="2000" dirty="0" smtClean="0"/>
              <a:t> he was 7 </a:t>
            </a:r>
            <a:r>
              <a:rPr lang="pl-PL" sz="2000" dirty="0" err="1" smtClean="0"/>
              <a:t>years</a:t>
            </a:r>
            <a:r>
              <a:rPr lang="pl-PL" sz="2000" dirty="0" smtClean="0"/>
              <a:t> old  he </a:t>
            </a:r>
            <a:r>
              <a:rPr lang="pl-PL" sz="2000" dirty="0" err="1" smtClean="0"/>
              <a:t>arleady</a:t>
            </a:r>
            <a:r>
              <a:rPr lang="pl-PL" sz="2000" dirty="0" smtClean="0"/>
              <a:t> </a:t>
            </a:r>
            <a:r>
              <a:rPr lang="pl-PL" sz="2000" dirty="0" err="1" smtClean="0"/>
              <a:t>knew</a:t>
            </a:r>
            <a:r>
              <a:rPr lang="pl-PL" sz="2000" dirty="0" smtClean="0"/>
              <a:t> </a:t>
            </a:r>
            <a:r>
              <a:rPr lang="pl-PL" sz="2000" dirty="0" err="1" smtClean="0"/>
              <a:t>base</a:t>
            </a:r>
            <a:r>
              <a:rPr lang="pl-PL" sz="2000" dirty="0" smtClean="0"/>
              <a:t> </a:t>
            </a:r>
            <a:r>
              <a:rPr lang="pl-PL" sz="2000" dirty="0" err="1" smtClean="0"/>
              <a:t>knowledge</a:t>
            </a:r>
            <a:r>
              <a:rPr lang="pl-PL" sz="2000" dirty="0" smtClean="0"/>
              <a:t> </a:t>
            </a:r>
            <a:r>
              <a:rPr lang="pl-PL" sz="2000" dirty="0" err="1" smtClean="0"/>
              <a:t>about</a:t>
            </a:r>
            <a:r>
              <a:rPr lang="pl-PL" sz="2000" dirty="0" smtClean="0"/>
              <a:t> </a:t>
            </a:r>
            <a:r>
              <a:rPr lang="pl-PL" sz="2000" dirty="0" err="1" smtClean="0"/>
              <a:t>astronomy</a:t>
            </a:r>
            <a:r>
              <a:rPr lang="pl-PL" sz="2000" dirty="0" smtClean="0"/>
              <a:t>. He </a:t>
            </a:r>
            <a:r>
              <a:rPr lang="pl-PL" sz="2000" dirty="0" err="1" smtClean="0"/>
              <a:t>observed</a:t>
            </a:r>
            <a:r>
              <a:rPr lang="pl-PL" sz="2000" dirty="0" smtClean="0"/>
              <a:t> the </a:t>
            </a:r>
            <a:r>
              <a:rPr lang="pl-PL" sz="2000" dirty="0" err="1" smtClean="0"/>
              <a:t>moons</a:t>
            </a:r>
            <a:r>
              <a:rPr lang="pl-PL" sz="2000" dirty="0" smtClean="0"/>
              <a:t> of Jupiter from the </a:t>
            </a:r>
            <a:r>
              <a:rPr lang="pl-PL" sz="2000" dirty="0" err="1" smtClean="0"/>
              <a:t>attic</a:t>
            </a:r>
            <a:r>
              <a:rPr lang="pl-PL" sz="2000" dirty="0" smtClean="0"/>
              <a:t> of </a:t>
            </a:r>
            <a:r>
              <a:rPr lang="pl-PL" sz="2000" dirty="0" err="1" smtClean="0"/>
              <a:t>his</a:t>
            </a:r>
            <a:r>
              <a:rPr lang="pl-PL" sz="2000" dirty="0" smtClean="0"/>
              <a:t>  </a:t>
            </a:r>
            <a:r>
              <a:rPr lang="pl-PL" sz="2000" dirty="0" smtClean="0"/>
              <a:t>house. </a:t>
            </a:r>
            <a:r>
              <a:rPr lang="pl-PL" sz="2000" dirty="0"/>
              <a:t>H</a:t>
            </a:r>
            <a:r>
              <a:rPr lang="pl-PL" sz="2000" dirty="0" smtClean="0"/>
              <a:t>e </a:t>
            </a:r>
            <a:r>
              <a:rPr lang="pl-PL" sz="2000" dirty="0" err="1" smtClean="0"/>
              <a:t>used</a:t>
            </a:r>
            <a:r>
              <a:rPr lang="pl-PL" sz="2000" dirty="0" smtClean="0"/>
              <a:t> </a:t>
            </a:r>
            <a:r>
              <a:rPr lang="pl-PL" sz="2000" dirty="0" smtClean="0"/>
              <a:t>a </a:t>
            </a:r>
            <a:r>
              <a:rPr lang="pl-PL" sz="2000" dirty="0" err="1" smtClean="0"/>
              <a:t>telescope</a:t>
            </a:r>
            <a:r>
              <a:rPr lang="pl-PL" sz="2000" dirty="0" smtClean="0"/>
              <a:t> </a:t>
            </a:r>
            <a:r>
              <a:rPr lang="pl-PL" sz="2000" dirty="0" err="1" smtClean="0"/>
              <a:t>made</a:t>
            </a:r>
            <a:r>
              <a:rPr lang="pl-PL" sz="2000" dirty="0" smtClean="0"/>
              <a:t> by </a:t>
            </a:r>
            <a:r>
              <a:rPr lang="pl-PL" sz="2000" dirty="0" err="1" smtClean="0"/>
              <a:t>himself</a:t>
            </a:r>
            <a:r>
              <a:rPr lang="pl-PL" sz="2000" dirty="0" smtClean="0"/>
              <a:t>. </a:t>
            </a:r>
            <a:r>
              <a:rPr lang="pl-PL" sz="2000" dirty="0"/>
              <a:t>A</a:t>
            </a:r>
            <a:r>
              <a:rPr lang="pl-PL" sz="2000" dirty="0" smtClean="0"/>
              <a:t>s </a:t>
            </a:r>
            <a:r>
              <a:rPr lang="pl-PL" sz="2000" dirty="0" smtClean="0"/>
              <a:t>a student of </a:t>
            </a:r>
            <a:r>
              <a:rPr lang="pl-PL" sz="2000" dirty="0" err="1" smtClean="0"/>
              <a:t>secondary</a:t>
            </a:r>
            <a:r>
              <a:rPr lang="pl-PL" sz="2000" dirty="0" smtClean="0"/>
              <a:t> </a:t>
            </a:r>
            <a:r>
              <a:rPr lang="pl-PL" sz="2000" dirty="0" err="1" smtClean="0"/>
              <a:t>school</a:t>
            </a:r>
            <a:r>
              <a:rPr lang="pl-PL" sz="2000" dirty="0" smtClean="0"/>
              <a:t> </a:t>
            </a:r>
            <a:r>
              <a:rPr lang="pl-PL" sz="2000" dirty="0" smtClean="0"/>
              <a:t>he won </a:t>
            </a:r>
            <a:r>
              <a:rPr lang="pl-PL" sz="2000" dirty="0" err="1" smtClean="0"/>
              <a:t>an</a:t>
            </a:r>
            <a:r>
              <a:rPr lang="pl-PL" sz="2000" dirty="0" smtClean="0"/>
              <a:t> </a:t>
            </a:r>
            <a:r>
              <a:rPr lang="pl-PL" sz="2000" dirty="0" err="1" smtClean="0"/>
              <a:t>astronomy</a:t>
            </a:r>
            <a:r>
              <a:rPr lang="pl-PL" sz="2000" dirty="0" smtClean="0"/>
              <a:t> </a:t>
            </a:r>
            <a:r>
              <a:rPr lang="pl-PL" sz="2000" dirty="0" err="1" smtClean="0"/>
              <a:t>contest</a:t>
            </a:r>
            <a:r>
              <a:rPr lang="pl-PL" sz="2000" dirty="0" smtClean="0"/>
              <a:t>.</a:t>
            </a:r>
          </a:p>
          <a:p>
            <a:endParaRPr lang="pl-PL" sz="16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539552" y="4149080"/>
            <a:ext cx="82089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err="1" smtClean="0"/>
              <a:t>After</a:t>
            </a:r>
            <a:r>
              <a:rPr lang="pl-PL" sz="2000" dirty="0" smtClean="0"/>
              <a:t> he </a:t>
            </a:r>
            <a:r>
              <a:rPr lang="pl-PL" sz="2000" dirty="0" err="1" smtClean="0"/>
              <a:t>had</a:t>
            </a:r>
            <a:r>
              <a:rPr lang="pl-PL" sz="2000" dirty="0" smtClean="0"/>
              <a:t> </a:t>
            </a:r>
            <a:r>
              <a:rPr lang="pl-PL" sz="2000" dirty="0" err="1" smtClean="0"/>
              <a:t>graduated</a:t>
            </a:r>
            <a:r>
              <a:rPr lang="pl-PL" sz="2000" dirty="0" smtClean="0"/>
              <a:t> </a:t>
            </a:r>
            <a:r>
              <a:rPr lang="pl-PL" sz="2000" dirty="0" smtClean="0"/>
              <a:t>from high </a:t>
            </a:r>
            <a:r>
              <a:rPr lang="pl-PL" sz="2000" dirty="0" err="1" smtClean="0"/>
              <a:t>school</a:t>
            </a:r>
            <a:r>
              <a:rPr lang="pl-PL" sz="2000" dirty="0" smtClean="0"/>
              <a:t> he </a:t>
            </a:r>
            <a:r>
              <a:rPr lang="pl-PL" sz="2000" dirty="0" err="1" smtClean="0"/>
              <a:t>came</a:t>
            </a:r>
            <a:r>
              <a:rPr lang="pl-PL" sz="2000" dirty="0" smtClean="0"/>
              <a:t> to Toruń to </a:t>
            </a:r>
            <a:r>
              <a:rPr lang="pl-PL" sz="2000" dirty="0" err="1" smtClean="0"/>
              <a:t>study</a:t>
            </a:r>
            <a:r>
              <a:rPr lang="pl-PL" sz="2000" dirty="0" smtClean="0"/>
              <a:t> </a:t>
            </a:r>
            <a:r>
              <a:rPr lang="pl-PL" sz="2000" dirty="0" smtClean="0"/>
              <a:t> </a:t>
            </a:r>
            <a:r>
              <a:rPr lang="pl-PL" sz="2000" dirty="0" err="1" smtClean="0"/>
              <a:t>stronomy.During</a:t>
            </a:r>
            <a:r>
              <a:rPr lang="pl-PL" sz="2000" dirty="0" smtClean="0"/>
              <a:t> </a:t>
            </a:r>
            <a:r>
              <a:rPr lang="pl-PL" sz="2000" dirty="0" smtClean="0"/>
              <a:t>his </a:t>
            </a:r>
            <a:r>
              <a:rPr lang="pl-PL" sz="2000" dirty="0" err="1" smtClean="0"/>
              <a:t>studying</a:t>
            </a:r>
            <a:r>
              <a:rPr lang="pl-PL" sz="2000" dirty="0" smtClean="0"/>
              <a:t> he </a:t>
            </a:r>
            <a:r>
              <a:rPr lang="pl-PL" sz="2000" dirty="0" err="1" smtClean="0"/>
              <a:t>worked</a:t>
            </a:r>
            <a:r>
              <a:rPr lang="pl-PL" sz="2000" dirty="0" smtClean="0"/>
              <a:t> as a technology intern. He </a:t>
            </a:r>
            <a:r>
              <a:rPr lang="pl-PL" sz="2000" dirty="0" err="1" smtClean="0"/>
              <a:t>finished</a:t>
            </a:r>
            <a:r>
              <a:rPr lang="pl-PL" sz="2000" dirty="0" smtClean="0"/>
              <a:t> college </a:t>
            </a:r>
            <a:r>
              <a:rPr lang="pl-PL" sz="2000" dirty="0" err="1" smtClean="0"/>
              <a:t>in</a:t>
            </a:r>
            <a:r>
              <a:rPr lang="pl-PL" sz="2000" dirty="0" smtClean="0"/>
              <a:t> 1969. In 1973 as </a:t>
            </a:r>
            <a:r>
              <a:rPr lang="pl-PL" sz="2000" dirty="0" err="1" smtClean="0"/>
              <a:t>an</a:t>
            </a:r>
            <a:r>
              <a:rPr lang="pl-PL" sz="2000" dirty="0"/>
              <a:t> </a:t>
            </a:r>
            <a:r>
              <a:rPr lang="pl-PL" sz="2000" dirty="0" smtClean="0"/>
              <a:t>senior</a:t>
            </a:r>
            <a:r>
              <a:rPr lang="pl-PL" sz="2000" dirty="0" smtClean="0"/>
              <a:t> </a:t>
            </a:r>
            <a:r>
              <a:rPr lang="pl-PL" sz="2000" dirty="0" err="1" smtClean="0"/>
              <a:t>assistant</a:t>
            </a:r>
            <a:r>
              <a:rPr lang="pl-PL" sz="2000" dirty="0" smtClean="0"/>
              <a:t> </a:t>
            </a:r>
            <a:r>
              <a:rPr lang="pl-PL" sz="2000" dirty="0" smtClean="0"/>
              <a:t>he </a:t>
            </a:r>
            <a:r>
              <a:rPr lang="pl-PL" sz="2000" dirty="0" err="1" smtClean="0"/>
              <a:t>came</a:t>
            </a:r>
            <a:r>
              <a:rPr lang="pl-PL" sz="2000" dirty="0" smtClean="0"/>
              <a:t> </a:t>
            </a:r>
            <a:r>
              <a:rPr lang="pl-PL" sz="2000" dirty="0" smtClean="0"/>
              <a:t>to</a:t>
            </a:r>
            <a:r>
              <a:rPr lang="pl-PL" sz="2000" dirty="0"/>
              <a:t> </a:t>
            </a:r>
            <a:r>
              <a:rPr lang="pl-PL" sz="2000" dirty="0" smtClean="0"/>
              <a:t>Max-Planck-</a:t>
            </a:r>
            <a:r>
              <a:rPr lang="pl-PL" sz="2000" dirty="0" err="1" smtClean="0"/>
              <a:t>Institut</a:t>
            </a:r>
            <a:r>
              <a:rPr lang="pl-PL" sz="2000" dirty="0" err="1" smtClean="0"/>
              <a:t>e</a:t>
            </a:r>
            <a:r>
              <a:rPr lang="pl-PL" sz="2000" dirty="0" smtClean="0"/>
              <a:t> of</a:t>
            </a:r>
            <a:r>
              <a:rPr lang="pl-PL" sz="2000" dirty="0" smtClean="0"/>
              <a:t> </a:t>
            </a:r>
            <a:r>
              <a:rPr lang="pl-PL" sz="2000" dirty="0"/>
              <a:t>Radioastronomie w </a:t>
            </a:r>
            <a:r>
              <a:rPr lang="pl-PL" sz="2000" dirty="0" smtClean="0"/>
              <a:t>Bonn , </a:t>
            </a:r>
            <a:r>
              <a:rPr lang="pl-PL" sz="2000" dirty="0" err="1" smtClean="0"/>
              <a:t>which</a:t>
            </a:r>
            <a:r>
              <a:rPr lang="pl-PL" sz="2000" dirty="0" smtClean="0"/>
              <a:t> </a:t>
            </a:r>
            <a:r>
              <a:rPr lang="pl-PL" sz="2000" dirty="0" err="1" smtClean="0"/>
              <a:t>disposed</a:t>
            </a:r>
            <a:r>
              <a:rPr lang="pl-PL" sz="2000" dirty="0" smtClean="0"/>
              <a:t> </a:t>
            </a:r>
            <a:r>
              <a:rPr lang="pl-PL" sz="2000" dirty="0" smtClean="0"/>
              <a:t>of </a:t>
            </a:r>
            <a:r>
              <a:rPr lang="pl-PL" sz="2000" dirty="0" err="1" smtClean="0"/>
              <a:t>radiotelescope</a:t>
            </a:r>
            <a:r>
              <a:rPr lang="pl-PL" sz="2000" dirty="0" smtClean="0"/>
              <a:t> </a:t>
            </a:r>
            <a:r>
              <a:rPr lang="pl-PL" sz="2000" dirty="0" err="1" smtClean="0"/>
              <a:t>Effelsberg</a:t>
            </a:r>
            <a:r>
              <a:rPr lang="pl-PL" sz="2000" dirty="0" smtClean="0"/>
              <a:t>. In </a:t>
            </a:r>
            <a:r>
              <a:rPr lang="pl-PL" sz="2000" dirty="0" smtClean="0"/>
              <a:t>1975 he </a:t>
            </a:r>
            <a:r>
              <a:rPr lang="pl-PL" sz="2000" dirty="0" err="1" smtClean="0"/>
              <a:t>got</a:t>
            </a:r>
            <a:r>
              <a:rPr lang="pl-PL" sz="2000" dirty="0" smtClean="0"/>
              <a:t> </a:t>
            </a:r>
            <a:r>
              <a:rPr lang="pl-PL" sz="2000" dirty="0" err="1" smtClean="0"/>
              <a:t>PhD</a:t>
            </a:r>
            <a:r>
              <a:rPr lang="pl-PL" sz="2000" dirty="0" smtClean="0"/>
              <a:t>.</a:t>
            </a:r>
          </a:p>
          <a:p>
            <a:endParaRPr lang="pl-PL" sz="20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2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lustronauki.files.wordpress.com/2008/10/alex_wolszcz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05060">
            <a:off x="4150414" y="1218502"/>
            <a:ext cx="2394899" cy="2314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ole tekstowe 4"/>
          <p:cNvSpPr txBox="1"/>
          <p:nvPr/>
        </p:nvSpPr>
        <p:spPr>
          <a:xfrm>
            <a:off x="359024" y="4221088"/>
            <a:ext cx="87849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From the  </a:t>
            </a:r>
            <a:r>
              <a:rPr lang="pl-PL" sz="2000" dirty="0" err="1" smtClean="0"/>
              <a:t>begining</a:t>
            </a:r>
            <a:r>
              <a:rPr lang="pl-PL" sz="2000" dirty="0" smtClean="0"/>
              <a:t>  of </a:t>
            </a:r>
            <a:r>
              <a:rPr lang="pl-PL" sz="2000" dirty="0" err="1" smtClean="0"/>
              <a:t>martial</a:t>
            </a:r>
            <a:r>
              <a:rPr lang="pl-PL" sz="2000" dirty="0" smtClean="0"/>
              <a:t> law in Poland he </a:t>
            </a:r>
            <a:r>
              <a:rPr lang="pl-PL" sz="2000" dirty="0" err="1" smtClean="0"/>
              <a:t>came</a:t>
            </a:r>
            <a:r>
              <a:rPr lang="pl-PL" sz="2000" dirty="0" smtClean="0"/>
              <a:t> out to Bonn </a:t>
            </a:r>
            <a:r>
              <a:rPr lang="pl-PL" sz="2000" dirty="0" err="1" smtClean="0"/>
              <a:t>again</a:t>
            </a:r>
            <a:r>
              <a:rPr lang="pl-PL" sz="2000" dirty="0" smtClean="0"/>
              <a:t> </a:t>
            </a:r>
            <a:r>
              <a:rPr lang="pl-PL" sz="2000" dirty="0" err="1" smtClean="0"/>
              <a:t>where</a:t>
            </a:r>
            <a:r>
              <a:rPr lang="pl-PL" sz="2000" dirty="0" smtClean="0"/>
              <a:t> he </a:t>
            </a:r>
            <a:r>
              <a:rPr lang="pl-PL" sz="2000" dirty="0" err="1" smtClean="0"/>
              <a:t>received</a:t>
            </a:r>
            <a:r>
              <a:rPr lang="pl-PL" sz="2000" dirty="0" smtClean="0"/>
              <a:t> a lot of  </a:t>
            </a:r>
            <a:r>
              <a:rPr lang="pl-PL" sz="2000" dirty="0" err="1" smtClean="0"/>
              <a:t>propositions</a:t>
            </a:r>
            <a:r>
              <a:rPr lang="pl-PL" sz="2000" dirty="0" smtClean="0"/>
              <a:t> to </a:t>
            </a:r>
            <a:r>
              <a:rPr lang="pl-PL" sz="2000" dirty="0" err="1" smtClean="0"/>
              <a:t>work</a:t>
            </a:r>
            <a:r>
              <a:rPr lang="pl-PL" sz="2000" dirty="0" smtClean="0"/>
              <a:t>  in </a:t>
            </a:r>
            <a:r>
              <a:rPr lang="pl-PL" sz="2000" dirty="0" smtClean="0"/>
              <a:t>American</a:t>
            </a:r>
            <a:r>
              <a:rPr lang="pl-PL" sz="2000" dirty="0"/>
              <a:t> </a:t>
            </a:r>
            <a:r>
              <a:rPr lang="pl-PL" sz="2000" dirty="0" err="1" smtClean="0"/>
              <a:t>agencies</a:t>
            </a:r>
            <a:r>
              <a:rPr lang="pl-PL" sz="2000" dirty="0" smtClean="0"/>
              <a:t>. He </a:t>
            </a:r>
            <a:r>
              <a:rPr lang="pl-PL" sz="2000" dirty="0" err="1" smtClean="0"/>
              <a:t>decided</a:t>
            </a:r>
            <a:r>
              <a:rPr lang="pl-PL" sz="2000" dirty="0" smtClean="0"/>
              <a:t> to </a:t>
            </a:r>
            <a:r>
              <a:rPr lang="pl-PL" sz="2000" dirty="0" err="1" smtClean="0"/>
              <a:t>departure</a:t>
            </a:r>
            <a:r>
              <a:rPr lang="pl-PL" sz="2000" dirty="0" smtClean="0"/>
              <a:t>  to </a:t>
            </a:r>
            <a:r>
              <a:rPr lang="pl-PL" sz="2000" dirty="0"/>
              <a:t> </a:t>
            </a:r>
            <a:r>
              <a:rPr lang="pl-PL" sz="2000" dirty="0" err="1"/>
              <a:t>Cornell</a:t>
            </a:r>
            <a:r>
              <a:rPr lang="pl-PL" sz="2000" dirty="0"/>
              <a:t> </a:t>
            </a:r>
            <a:r>
              <a:rPr lang="pl-PL" sz="2000" dirty="0" err="1" smtClean="0"/>
              <a:t>University</a:t>
            </a:r>
            <a:r>
              <a:rPr lang="pl-PL" sz="2000" dirty="0" smtClean="0"/>
              <a:t>– </a:t>
            </a:r>
            <a:r>
              <a:rPr lang="pl-PL" sz="2000" dirty="0" err="1" smtClean="0"/>
              <a:t>university</a:t>
            </a:r>
            <a:r>
              <a:rPr lang="pl-PL" sz="2000" dirty="0" smtClean="0"/>
              <a:t> </a:t>
            </a:r>
            <a:r>
              <a:rPr lang="pl-PL" sz="2000" dirty="0" err="1" smtClean="0"/>
              <a:t>which</a:t>
            </a:r>
            <a:r>
              <a:rPr lang="pl-PL" sz="2000" dirty="0" smtClean="0"/>
              <a:t> </a:t>
            </a:r>
            <a:r>
              <a:rPr lang="pl-PL" sz="2000" dirty="0" err="1" smtClean="0"/>
              <a:t>had</a:t>
            </a:r>
            <a:r>
              <a:rPr lang="pl-PL" sz="2000" dirty="0" smtClean="0"/>
              <a:t> </a:t>
            </a:r>
            <a:r>
              <a:rPr lang="pl-PL" sz="2000" dirty="0" smtClean="0"/>
              <a:t>the </a:t>
            </a:r>
            <a:r>
              <a:rPr lang="pl-PL" sz="2000" dirty="0" err="1" smtClean="0"/>
              <a:t>biggest</a:t>
            </a:r>
            <a:r>
              <a:rPr lang="pl-PL" sz="2000" dirty="0" smtClean="0"/>
              <a:t> </a:t>
            </a:r>
            <a:r>
              <a:rPr lang="pl-PL" sz="2000" dirty="0" err="1" smtClean="0"/>
              <a:t>radiotelescope</a:t>
            </a:r>
            <a:r>
              <a:rPr lang="pl-PL" sz="2000" dirty="0" smtClean="0"/>
              <a:t> </a:t>
            </a:r>
            <a:r>
              <a:rPr lang="pl-PL" sz="2000" dirty="0" smtClean="0"/>
              <a:t>in</a:t>
            </a:r>
            <a:r>
              <a:rPr lang="pl-PL" sz="2000" dirty="0" smtClean="0"/>
              <a:t> </a:t>
            </a:r>
            <a:r>
              <a:rPr lang="pl-PL" sz="2000" dirty="0" smtClean="0"/>
              <a:t>the </a:t>
            </a:r>
            <a:r>
              <a:rPr lang="pl-PL" sz="2000" dirty="0" err="1" smtClean="0"/>
              <a:t>world</a:t>
            </a:r>
            <a:r>
              <a:rPr lang="pl-PL" sz="2000" dirty="0" smtClean="0"/>
              <a:t>. It </a:t>
            </a:r>
            <a:r>
              <a:rPr lang="pl-PL" sz="2000" dirty="0" err="1" smtClean="0"/>
              <a:t>is</a:t>
            </a:r>
            <a:r>
              <a:rPr lang="pl-PL" sz="2000" dirty="0" smtClean="0"/>
              <a:t>  </a:t>
            </a:r>
            <a:r>
              <a:rPr lang="pl-PL" sz="2000" dirty="0" err="1" smtClean="0"/>
              <a:t>near</a:t>
            </a:r>
            <a:r>
              <a:rPr lang="pl-PL" sz="2000" dirty="0" smtClean="0"/>
              <a:t> </a:t>
            </a:r>
            <a:r>
              <a:rPr lang="pl-PL" sz="2000" dirty="0"/>
              <a:t> </a:t>
            </a:r>
            <a:r>
              <a:rPr lang="pl-PL" sz="2000" dirty="0" err="1"/>
              <a:t>Arecibo</a:t>
            </a:r>
            <a:r>
              <a:rPr lang="pl-PL" sz="2000" dirty="0"/>
              <a:t> </a:t>
            </a:r>
            <a:r>
              <a:rPr lang="pl-PL" sz="2000" dirty="0" smtClean="0"/>
              <a:t>, on Portoryko </a:t>
            </a:r>
            <a:r>
              <a:rPr lang="pl-PL" sz="2000" dirty="0" err="1" smtClean="0"/>
              <a:t>island</a:t>
            </a:r>
            <a:r>
              <a:rPr lang="pl-PL" sz="2000" dirty="0" smtClean="0"/>
              <a:t>. In </a:t>
            </a:r>
            <a:r>
              <a:rPr lang="pl-PL" sz="2000" dirty="0"/>
              <a:t>1990 </a:t>
            </a:r>
            <a:r>
              <a:rPr lang="pl-PL" sz="2000" dirty="0" smtClean="0"/>
              <a:t>he </a:t>
            </a:r>
            <a:r>
              <a:rPr lang="pl-PL" sz="2000" dirty="0" err="1" smtClean="0"/>
              <a:t>obtained</a:t>
            </a:r>
            <a:r>
              <a:rPr lang="pl-PL" sz="2000" dirty="0" smtClean="0"/>
              <a:t>  </a:t>
            </a:r>
            <a:r>
              <a:rPr lang="pl-PL" sz="2000" dirty="0" err="1" smtClean="0"/>
              <a:t>opportunity</a:t>
            </a:r>
            <a:r>
              <a:rPr lang="pl-PL" sz="2000" dirty="0" smtClean="0"/>
              <a:t> to </a:t>
            </a:r>
            <a:r>
              <a:rPr lang="pl-PL" sz="2000" dirty="0" err="1" smtClean="0"/>
              <a:t>take</a:t>
            </a:r>
            <a:r>
              <a:rPr lang="pl-PL" sz="2000" dirty="0" smtClean="0"/>
              <a:t> </a:t>
            </a:r>
            <a:r>
              <a:rPr lang="pl-PL" sz="2000" dirty="0" err="1" smtClean="0"/>
              <a:t>advantage</a:t>
            </a:r>
            <a:r>
              <a:rPr lang="pl-PL" sz="2000" dirty="0" smtClean="0"/>
              <a:t> of </a:t>
            </a:r>
            <a:r>
              <a:rPr lang="pl-PL" sz="2000" dirty="0" err="1" smtClean="0"/>
              <a:t>radiotelescope</a:t>
            </a:r>
            <a:r>
              <a:rPr lang="pl-PL" sz="2000" dirty="0" smtClean="0"/>
              <a:t> to </a:t>
            </a:r>
            <a:r>
              <a:rPr lang="pl-PL" sz="2000" dirty="0" err="1" smtClean="0"/>
              <a:t>implemen</a:t>
            </a:r>
            <a:r>
              <a:rPr lang="pl-PL" sz="2000" dirty="0" smtClean="0"/>
              <a:t> </a:t>
            </a:r>
            <a:r>
              <a:rPr lang="pl-PL" sz="2000" dirty="0" err="1" smtClean="0"/>
              <a:t>his</a:t>
            </a:r>
            <a:r>
              <a:rPr lang="pl-PL" sz="2000" dirty="0" smtClean="0"/>
              <a:t>  </a:t>
            </a:r>
            <a:r>
              <a:rPr lang="pl-PL" sz="2000" dirty="0" err="1" smtClean="0"/>
              <a:t>own</a:t>
            </a:r>
            <a:r>
              <a:rPr lang="pl-PL" sz="2000" dirty="0" smtClean="0"/>
              <a:t>  </a:t>
            </a:r>
            <a:r>
              <a:rPr lang="pl-PL" sz="2000" dirty="0" err="1" smtClean="0"/>
              <a:t>research</a:t>
            </a:r>
            <a:r>
              <a:rPr lang="pl-PL" sz="2000" dirty="0" smtClean="0"/>
              <a:t> </a:t>
            </a:r>
            <a:r>
              <a:rPr lang="pl-PL" sz="2000" dirty="0" err="1" smtClean="0"/>
              <a:t>project</a:t>
            </a:r>
            <a:r>
              <a:rPr lang="pl-PL" sz="2000" dirty="0" smtClean="0"/>
              <a:t>.</a:t>
            </a:r>
            <a:endParaRPr lang="pl-PL" sz="2000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39552" y="4005064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In 1991  </a:t>
            </a:r>
            <a:r>
              <a:rPr lang="pl-PL" dirty="0" err="1" smtClean="0"/>
              <a:t>in</a:t>
            </a:r>
            <a:r>
              <a:rPr lang="pl-PL" dirty="0" smtClean="0"/>
              <a:t>  </a:t>
            </a:r>
            <a:r>
              <a:rPr lang="pl-PL" dirty="0" err="1" smtClean="0"/>
              <a:t>Arecibo</a:t>
            </a:r>
            <a:r>
              <a:rPr lang="pl-PL" dirty="0" smtClean="0"/>
              <a:t> </a:t>
            </a:r>
            <a:r>
              <a:rPr lang="pl-PL" dirty="0" err="1" smtClean="0"/>
              <a:t>observatory</a:t>
            </a:r>
            <a:r>
              <a:rPr lang="pl-PL" dirty="0" smtClean="0"/>
              <a:t> Aleksander </a:t>
            </a:r>
            <a:r>
              <a:rPr lang="pl-PL" dirty="0" err="1" smtClean="0"/>
              <a:t>Wolszczan</a:t>
            </a:r>
            <a:r>
              <a:rPr lang="pl-PL" dirty="0" smtClean="0"/>
              <a:t> </a:t>
            </a:r>
            <a:r>
              <a:rPr lang="pl-PL" dirty="0" err="1" smtClean="0"/>
              <a:t>identifed</a:t>
            </a:r>
            <a:r>
              <a:rPr lang="pl-PL" dirty="0" smtClean="0"/>
              <a:t> pulsar PSR B1257+12.  Then  </a:t>
            </a:r>
            <a:r>
              <a:rPr lang="pl-PL" dirty="0" smtClean="0"/>
              <a:t>he </a:t>
            </a:r>
            <a:r>
              <a:rPr lang="pl-PL" dirty="0" err="1" smtClean="0"/>
              <a:t>transpired</a:t>
            </a:r>
            <a:r>
              <a:rPr lang="pl-PL" dirty="0" smtClean="0"/>
              <a:t>  </a:t>
            </a:r>
            <a:r>
              <a:rPr lang="pl-PL" dirty="0" err="1" smtClean="0"/>
              <a:t>that</a:t>
            </a:r>
            <a:r>
              <a:rPr lang="pl-PL" dirty="0" smtClean="0"/>
              <a:t> the pulsar </a:t>
            </a:r>
            <a:r>
              <a:rPr lang="pl-PL" dirty="0" err="1" smtClean="0"/>
              <a:t>has</a:t>
            </a:r>
            <a:r>
              <a:rPr lang="pl-PL" dirty="0" smtClean="0"/>
              <a:t> </a:t>
            </a:r>
            <a:r>
              <a:rPr lang="pl-PL" dirty="0" err="1" smtClean="0"/>
              <a:t>got</a:t>
            </a:r>
            <a:r>
              <a:rPr lang="pl-PL" dirty="0" smtClean="0"/>
              <a:t> </a:t>
            </a:r>
            <a:r>
              <a:rPr lang="pl-PL" dirty="0" err="1" smtClean="0"/>
              <a:t>at</a:t>
            </a:r>
            <a:r>
              <a:rPr lang="pl-PL" dirty="0" smtClean="0"/>
              <a:t> </a:t>
            </a:r>
            <a:r>
              <a:rPr lang="pl-PL" dirty="0" err="1" smtClean="0"/>
              <a:t>least</a:t>
            </a:r>
            <a:r>
              <a:rPr lang="pl-PL" dirty="0" smtClean="0"/>
              <a:t>  </a:t>
            </a:r>
            <a:r>
              <a:rPr lang="pl-PL" dirty="0" err="1" smtClean="0"/>
              <a:t>three</a:t>
            </a:r>
            <a:r>
              <a:rPr lang="pl-PL" dirty="0" smtClean="0"/>
              <a:t> </a:t>
            </a:r>
            <a:r>
              <a:rPr lang="pl-PL" dirty="0" err="1" smtClean="0"/>
              <a:t>moons</a:t>
            </a:r>
            <a:r>
              <a:rPr lang="pl-PL" dirty="0" smtClean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circulating</a:t>
            </a:r>
            <a:r>
              <a:rPr lang="pl-PL" dirty="0" smtClean="0"/>
              <a:t> </a:t>
            </a:r>
            <a:r>
              <a:rPr lang="pl-PL" dirty="0" err="1" smtClean="0"/>
              <a:t>around</a:t>
            </a:r>
            <a:r>
              <a:rPr lang="pl-PL" dirty="0" smtClean="0"/>
              <a:t> </a:t>
            </a:r>
            <a:r>
              <a:rPr lang="pl-PL" dirty="0" smtClean="0"/>
              <a:t>the planet</a:t>
            </a:r>
            <a:r>
              <a:rPr lang="pl-PL" dirty="0" smtClean="0"/>
              <a:t>. It was the first  </a:t>
            </a:r>
            <a:r>
              <a:rPr lang="pl-PL" dirty="0" err="1" smtClean="0"/>
              <a:t>extrasolar</a:t>
            </a:r>
            <a:r>
              <a:rPr lang="pl-PL" dirty="0" smtClean="0"/>
              <a:t> </a:t>
            </a:r>
            <a:r>
              <a:rPr lang="pl-PL" dirty="0" smtClean="0"/>
              <a:t>planet </a:t>
            </a:r>
            <a:r>
              <a:rPr lang="pl-PL" dirty="0" err="1" smtClean="0"/>
              <a:t>recognise</a:t>
            </a:r>
            <a:r>
              <a:rPr lang="pl-PL" dirty="0" smtClean="0"/>
              <a:t> by </a:t>
            </a:r>
            <a:r>
              <a:rPr lang="pl-PL" dirty="0" smtClean="0"/>
              <a:t>a </a:t>
            </a:r>
            <a:r>
              <a:rPr lang="pl-PL" dirty="0" err="1" smtClean="0"/>
              <a:t>human</a:t>
            </a:r>
            <a:r>
              <a:rPr lang="pl-PL" dirty="0" smtClean="0"/>
              <a:t> </a:t>
            </a:r>
            <a:r>
              <a:rPr lang="pl-PL" dirty="0" err="1" smtClean="0"/>
              <a:t>being</a:t>
            </a:r>
            <a:r>
              <a:rPr lang="pl-PL" dirty="0" smtClean="0"/>
              <a:t>. </a:t>
            </a:r>
            <a:r>
              <a:rPr lang="pl-PL" dirty="0" err="1" smtClean="0"/>
              <a:t>Next</a:t>
            </a:r>
            <a:r>
              <a:rPr lang="pl-PL" dirty="0" smtClean="0"/>
              <a:t> </a:t>
            </a:r>
            <a:r>
              <a:rPr lang="pl-PL" dirty="0" err="1" smtClean="0"/>
              <a:t>observations</a:t>
            </a:r>
            <a:r>
              <a:rPr lang="pl-PL" dirty="0" smtClean="0"/>
              <a:t> </a:t>
            </a:r>
            <a:r>
              <a:rPr lang="pl-PL" dirty="0" err="1" smtClean="0"/>
              <a:t>allowed</a:t>
            </a:r>
            <a:r>
              <a:rPr lang="pl-PL" dirty="0" smtClean="0"/>
              <a:t> to </a:t>
            </a:r>
            <a:r>
              <a:rPr lang="pl-PL" dirty="0" err="1" smtClean="0"/>
              <a:t>ascertain</a:t>
            </a:r>
            <a:r>
              <a:rPr lang="pl-PL" dirty="0" smtClean="0"/>
              <a:t> </a:t>
            </a:r>
            <a:r>
              <a:rPr lang="pl-PL" dirty="0" err="1" smtClean="0"/>
              <a:t>that</a:t>
            </a:r>
            <a:r>
              <a:rPr lang="pl-PL" dirty="0" smtClean="0"/>
              <a:t> 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fact</a:t>
            </a:r>
            <a:r>
              <a:rPr lang="pl-PL" dirty="0" smtClean="0"/>
              <a:t> </a:t>
            </a:r>
            <a:r>
              <a:rPr lang="pl-PL" dirty="0" err="1" smtClean="0"/>
              <a:t>around</a:t>
            </a:r>
            <a:r>
              <a:rPr lang="pl-PL" dirty="0" smtClean="0"/>
              <a:t> PSR 1257+12  </a:t>
            </a:r>
            <a:r>
              <a:rPr lang="pl-PL" dirty="0" err="1" smtClean="0"/>
              <a:t>four</a:t>
            </a:r>
            <a:r>
              <a:rPr lang="pl-PL" dirty="0" smtClean="0"/>
              <a:t> </a:t>
            </a:r>
            <a:r>
              <a:rPr lang="pl-PL" dirty="0" err="1" smtClean="0"/>
              <a:t>moons</a:t>
            </a:r>
            <a:r>
              <a:rPr lang="pl-PL" dirty="0" smtClean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circulating</a:t>
            </a:r>
            <a:r>
              <a:rPr lang="pl-PL" dirty="0" smtClean="0"/>
              <a:t>. </a:t>
            </a:r>
            <a:r>
              <a:rPr lang="pl-PL" dirty="0" err="1" smtClean="0"/>
              <a:t>This</a:t>
            </a:r>
            <a:r>
              <a:rPr lang="pl-PL" dirty="0" smtClean="0"/>
              <a:t> </a:t>
            </a:r>
            <a:r>
              <a:rPr lang="pl-PL" dirty="0" err="1" smtClean="0"/>
              <a:t>discover</a:t>
            </a:r>
            <a:r>
              <a:rPr lang="pl-PL" dirty="0" smtClean="0"/>
              <a:t> was </a:t>
            </a:r>
            <a:r>
              <a:rPr lang="pl-PL" dirty="0" err="1" smtClean="0"/>
              <a:t>paraded</a:t>
            </a:r>
            <a:r>
              <a:rPr lang="pl-PL" dirty="0" smtClean="0"/>
              <a:t> in </a:t>
            </a:r>
            <a:r>
              <a:rPr lang="pl-PL" dirty="0" err="1" smtClean="0"/>
              <a:t>official</a:t>
            </a:r>
            <a:r>
              <a:rPr lang="pl-PL" dirty="0" smtClean="0"/>
              <a:t> in 1992 on American Company of </a:t>
            </a:r>
            <a:r>
              <a:rPr lang="pl-PL" dirty="0" err="1" smtClean="0"/>
              <a:t>Astronomy</a:t>
            </a:r>
            <a:r>
              <a:rPr lang="pl-PL" dirty="0" smtClean="0"/>
              <a:t> in Atlanta and  </a:t>
            </a:r>
            <a:r>
              <a:rPr lang="pl-PL" dirty="0" err="1" smtClean="0"/>
              <a:t>also</a:t>
            </a:r>
            <a:r>
              <a:rPr lang="pl-PL" dirty="0" smtClean="0"/>
              <a:t>  in "Nature„ </a:t>
            </a:r>
            <a:r>
              <a:rPr lang="pl-PL" dirty="0" err="1" smtClean="0"/>
              <a:t>magazine</a:t>
            </a:r>
            <a:r>
              <a:rPr lang="pl-PL" dirty="0" smtClean="0"/>
              <a:t>. </a:t>
            </a:r>
            <a:r>
              <a:rPr lang="pl-PL" dirty="0" smtClean="0"/>
              <a:t>The </a:t>
            </a:r>
            <a:r>
              <a:rPr lang="pl-PL" dirty="0" err="1" smtClean="0"/>
              <a:t>results</a:t>
            </a:r>
            <a:r>
              <a:rPr lang="pl-PL" dirty="0" smtClean="0"/>
              <a:t> </a:t>
            </a:r>
            <a:r>
              <a:rPr lang="pl-PL" dirty="0" smtClean="0"/>
              <a:t>of </a:t>
            </a:r>
            <a:r>
              <a:rPr lang="pl-PL" dirty="0" err="1" smtClean="0"/>
              <a:t>his</a:t>
            </a:r>
            <a:r>
              <a:rPr lang="pl-PL" dirty="0" smtClean="0"/>
              <a:t> </a:t>
            </a:r>
            <a:r>
              <a:rPr lang="pl-PL" dirty="0" err="1" smtClean="0"/>
              <a:t>researches</a:t>
            </a:r>
            <a:r>
              <a:rPr lang="pl-PL" dirty="0" smtClean="0"/>
              <a:t> </a:t>
            </a:r>
            <a:r>
              <a:rPr lang="pl-PL" dirty="0" err="1" smtClean="0"/>
              <a:t>were</a:t>
            </a:r>
            <a:r>
              <a:rPr lang="pl-PL" dirty="0" smtClean="0"/>
              <a:t> </a:t>
            </a:r>
            <a:r>
              <a:rPr lang="pl-PL" dirty="0" err="1" smtClean="0"/>
              <a:t>publiced</a:t>
            </a:r>
            <a:r>
              <a:rPr lang="pl-PL" dirty="0" smtClean="0"/>
              <a:t> </a:t>
            </a:r>
            <a:r>
              <a:rPr lang="pl-PL" dirty="0" smtClean="0"/>
              <a:t>by </a:t>
            </a:r>
            <a:r>
              <a:rPr lang="pl-PL" dirty="0" err="1" smtClean="0"/>
              <a:t>Wolszczan</a:t>
            </a:r>
            <a:r>
              <a:rPr lang="pl-PL" dirty="0" smtClean="0"/>
              <a:t> in 1994  in  „Science„ </a:t>
            </a:r>
            <a:r>
              <a:rPr lang="pl-PL" dirty="0" err="1" smtClean="0"/>
              <a:t>magazine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1026" name="Picture 2" descr="http://grafik.rp.pl/grafika2/201264,208142,1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88640"/>
            <a:ext cx="1895475" cy="3365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692696"/>
            <a:ext cx="8229600" cy="4709160"/>
          </a:xfrm>
        </p:spPr>
        <p:txBody>
          <a:bodyPr>
            <a:normAutofit/>
          </a:bodyPr>
          <a:lstStyle/>
          <a:p>
            <a:r>
              <a:rPr lang="pl-PL" sz="2000" dirty="0" smtClean="0"/>
              <a:t> Since 1922 Aleksander </a:t>
            </a:r>
            <a:r>
              <a:rPr lang="pl-PL" sz="2000" dirty="0" err="1" smtClean="0"/>
              <a:t>Wolszczan</a:t>
            </a:r>
            <a:r>
              <a:rPr lang="pl-PL" sz="2000" dirty="0" smtClean="0"/>
              <a:t>  </a:t>
            </a:r>
            <a:r>
              <a:rPr lang="pl-PL" sz="2000" dirty="0" err="1" smtClean="0"/>
              <a:t>has</a:t>
            </a:r>
            <a:r>
              <a:rPr lang="pl-PL" sz="2000" dirty="0" smtClean="0"/>
              <a:t> </a:t>
            </a:r>
            <a:r>
              <a:rPr lang="pl-PL" sz="2000" dirty="0" err="1" smtClean="0"/>
              <a:t>been</a:t>
            </a:r>
            <a:r>
              <a:rPr lang="pl-PL" sz="2000" dirty="0" smtClean="0"/>
              <a:t>  </a:t>
            </a:r>
            <a:r>
              <a:rPr lang="pl-PL" sz="2000" dirty="0" err="1" smtClean="0"/>
              <a:t>conducting</a:t>
            </a:r>
            <a:r>
              <a:rPr lang="pl-PL" sz="2000" dirty="0" smtClean="0"/>
              <a:t> </a:t>
            </a:r>
            <a:r>
              <a:rPr lang="pl-PL" sz="2000" dirty="0" err="1" smtClean="0"/>
              <a:t>research</a:t>
            </a:r>
            <a:r>
              <a:rPr lang="pl-PL" sz="2000" dirty="0" smtClean="0"/>
              <a:t>  </a:t>
            </a:r>
            <a:r>
              <a:rPr lang="pl-PL" sz="2000" dirty="0" err="1" smtClean="0"/>
              <a:t>at</a:t>
            </a:r>
            <a:r>
              <a:rPr lang="pl-PL" sz="2000" dirty="0" smtClean="0"/>
              <a:t>  </a:t>
            </a:r>
            <a:r>
              <a:rPr lang="pl-PL" sz="2000" dirty="0" err="1" smtClean="0"/>
              <a:t>State</a:t>
            </a:r>
            <a:r>
              <a:rPr lang="pl-PL" sz="2000" dirty="0" smtClean="0"/>
              <a:t> </a:t>
            </a:r>
            <a:r>
              <a:rPr lang="pl-PL" sz="2000" dirty="0" err="1" smtClean="0"/>
              <a:t>Univesity</a:t>
            </a:r>
            <a:r>
              <a:rPr lang="pl-PL" sz="2000" dirty="0" smtClean="0"/>
              <a:t>  in  </a:t>
            </a:r>
            <a:r>
              <a:rPr lang="pl-PL" sz="2000" dirty="0" err="1" smtClean="0"/>
              <a:t>Pensylvania</a:t>
            </a:r>
            <a:r>
              <a:rPr lang="pl-PL" sz="2000" dirty="0" smtClean="0"/>
              <a:t>.  From </a:t>
            </a:r>
            <a:r>
              <a:rPr lang="pl-PL" sz="2000" dirty="0" err="1" smtClean="0"/>
              <a:t>his</a:t>
            </a:r>
            <a:r>
              <a:rPr lang="pl-PL" sz="2000" dirty="0" smtClean="0"/>
              <a:t> </a:t>
            </a:r>
            <a:r>
              <a:rPr lang="pl-PL" sz="2000" dirty="0" err="1" smtClean="0"/>
              <a:t>initative</a:t>
            </a:r>
            <a:r>
              <a:rPr lang="pl-PL" sz="2000" dirty="0" smtClean="0"/>
              <a:t>,</a:t>
            </a:r>
            <a:r>
              <a:rPr lang="pl-PL" sz="2000" dirty="0"/>
              <a:t> </a:t>
            </a:r>
            <a:r>
              <a:rPr lang="pl-PL" sz="2000" dirty="0" err="1" smtClean="0"/>
              <a:t>Physical</a:t>
            </a:r>
            <a:r>
              <a:rPr lang="pl-PL" sz="2000" dirty="0" smtClean="0"/>
              <a:t>  </a:t>
            </a:r>
            <a:r>
              <a:rPr lang="pl-PL" sz="2000" dirty="0" err="1"/>
              <a:t>I</a:t>
            </a:r>
            <a:r>
              <a:rPr lang="pl-PL" sz="2000" dirty="0" err="1" smtClean="0"/>
              <a:t>nstitute</a:t>
            </a:r>
            <a:r>
              <a:rPr lang="pl-PL" sz="2000" dirty="0" smtClean="0"/>
              <a:t>  in  Szczecin </a:t>
            </a:r>
            <a:r>
              <a:rPr lang="pl-PL" sz="2000" dirty="0" err="1" smtClean="0"/>
              <a:t>University</a:t>
            </a:r>
            <a:r>
              <a:rPr lang="pl-PL" sz="2000" dirty="0" smtClean="0"/>
              <a:t>, </a:t>
            </a:r>
            <a:r>
              <a:rPr lang="pl-PL" sz="2000" dirty="0" err="1" smtClean="0"/>
              <a:t>Department</a:t>
            </a:r>
            <a:r>
              <a:rPr lang="pl-PL" sz="2000" dirty="0" smtClean="0"/>
              <a:t> </a:t>
            </a:r>
            <a:r>
              <a:rPr lang="pl-PL" sz="2000" dirty="0" smtClean="0"/>
              <a:t>of  </a:t>
            </a:r>
            <a:r>
              <a:rPr lang="pl-PL" sz="2000" dirty="0" err="1"/>
              <a:t>A</a:t>
            </a:r>
            <a:r>
              <a:rPr lang="pl-PL" sz="2000" dirty="0" err="1" smtClean="0"/>
              <a:t>stronomy</a:t>
            </a:r>
            <a:r>
              <a:rPr lang="pl-PL" sz="2000" dirty="0" smtClean="0"/>
              <a:t> </a:t>
            </a:r>
            <a:r>
              <a:rPr lang="pl-PL" sz="2000" dirty="0" smtClean="0"/>
              <a:t>and </a:t>
            </a:r>
            <a:r>
              <a:rPr lang="pl-PL" sz="2000" dirty="0" err="1" smtClean="0"/>
              <a:t>A</a:t>
            </a:r>
            <a:r>
              <a:rPr lang="pl-PL" sz="2000" dirty="0" err="1" smtClean="0"/>
              <a:t>strophysics</a:t>
            </a:r>
            <a:r>
              <a:rPr lang="pl-PL" sz="2000" dirty="0" smtClean="0"/>
              <a:t> </a:t>
            </a:r>
            <a:r>
              <a:rPr lang="pl-PL" sz="2000" dirty="0" smtClean="0"/>
              <a:t>was </a:t>
            </a:r>
            <a:r>
              <a:rPr lang="pl-PL" sz="2000" dirty="0" err="1" smtClean="0"/>
              <a:t>established</a:t>
            </a:r>
            <a:r>
              <a:rPr lang="pl-PL" sz="2000" dirty="0" smtClean="0"/>
              <a:t>.</a:t>
            </a:r>
            <a:endParaRPr lang="pl-PL" sz="2000" dirty="0"/>
          </a:p>
        </p:txBody>
      </p:sp>
      <p:pic>
        <p:nvPicPr>
          <p:cNvPr id="1026" name="Picture 2" descr="http://i.widelec.org/zdjecia/3205/arecibo_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780928"/>
            <a:ext cx="4104456" cy="25510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pole tekstowe 4"/>
          <p:cNvSpPr txBox="1"/>
          <p:nvPr/>
        </p:nvSpPr>
        <p:spPr>
          <a:xfrm>
            <a:off x="1331640" y="580526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 </a:t>
            </a:r>
            <a:r>
              <a:rPr lang="pl-PL" dirty="0" err="1" smtClean="0"/>
              <a:t>Arecibo</a:t>
            </a:r>
            <a:endParaRPr lang="pl-PL" dirty="0"/>
          </a:p>
        </p:txBody>
      </p:sp>
      <p:pic>
        <p:nvPicPr>
          <p:cNvPr id="1027" name="Picture 3" descr="C:\Users\Krzys\Desktop\Artist's_concept_of_PSR_B1257+12_syste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780928"/>
            <a:ext cx="3296139" cy="26369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pole tekstowe 6"/>
          <p:cNvSpPr txBox="1"/>
          <p:nvPr/>
        </p:nvSpPr>
        <p:spPr>
          <a:xfrm>
            <a:off x="5148064" y="5877272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PSR 1257+12</a:t>
            </a:r>
            <a:endParaRPr lang="pl-PL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erzchołek">
  <a:themeElements>
    <a:clrScheme name="Wierzchołek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Wierzchołek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ierzchołek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761</TotalTime>
  <Words>264</Words>
  <Application>Microsoft Office PowerPoint</Application>
  <PresentationFormat>Pokaz na ekranie (4:3)</PresentationFormat>
  <Paragraphs>11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11" baseType="lpstr">
      <vt:lpstr>Book Antiqua</vt:lpstr>
      <vt:lpstr>Lucida Sans</vt:lpstr>
      <vt:lpstr>Wingdings</vt:lpstr>
      <vt:lpstr>Wingdings 2</vt:lpstr>
      <vt:lpstr>Wingdings 3</vt:lpstr>
      <vt:lpstr>Wierzchołek</vt:lpstr>
      <vt:lpstr> Aleksander Wolszczan.</vt:lpstr>
      <vt:lpstr>Childhood and youth 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Aleksander Wolszczan</dc:title>
  <dc:creator>Krzys</dc:creator>
  <cp:lastModifiedBy>Marcin Krolikowski</cp:lastModifiedBy>
  <cp:revision>84</cp:revision>
  <dcterms:created xsi:type="dcterms:W3CDTF">2014-09-28T11:15:27Z</dcterms:created>
  <dcterms:modified xsi:type="dcterms:W3CDTF">2014-10-25T17:56:06Z</dcterms:modified>
</cp:coreProperties>
</file>