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Tytuł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cxnSp>
        <p:nvCxnSpPr>
          <p:cNvPr id="8" name="Łącznik prosty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Łącznik prosty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ipsa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Symbol zastępczy daty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6A66-44A3-4C0F-9B98-2CB515A705A1}" type="datetimeFigureOut">
              <a:rPr lang="pl-PL" smtClean="0"/>
              <a:t>2014-10-25</a:t>
            </a:fld>
            <a:endParaRPr lang="pl-PL"/>
          </a:p>
        </p:txBody>
      </p:sp>
      <p:sp>
        <p:nvSpPr>
          <p:cNvPr id="16" name="Symbol zastępczy numeru slajdu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7E7D3AC-B660-477B-8A0A-A11E2AD82635}" type="slidenum">
              <a:rPr lang="pl-PL" smtClean="0"/>
              <a:t>‹#›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6A66-44A3-4C0F-9B98-2CB515A705A1}" type="datetimeFigureOut">
              <a:rPr lang="pl-PL" smtClean="0"/>
              <a:t>2014-10-25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7D3AC-B660-477B-8A0A-A11E2AD8263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6A66-44A3-4C0F-9B98-2CB515A705A1}" type="datetimeFigureOut">
              <a:rPr lang="pl-PL" smtClean="0"/>
              <a:t>2014-10-25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7D3AC-B660-477B-8A0A-A11E2AD8263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ymbol zastępczy zawartości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3FF6A66-44A3-4C0F-9B98-2CB515A705A1}" type="datetimeFigureOut">
              <a:rPr lang="pl-PL" smtClean="0"/>
              <a:t>2014-10-25</a:t>
            </a:fld>
            <a:endParaRPr lang="pl-PL"/>
          </a:p>
        </p:txBody>
      </p:sp>
      <p:sp>
        <p:nvSpPr>
          <p:cNvPr id="15" name="Symbol zastępczy numeru slajdu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07E7D3AC-B660-477B-8A0A-A11E2AD82635}" type="slidenum">
              <a:rPr lang="pl-PL" smtClean="0"/>
              <a:t>‹#›</a:t>
            </a:fld>
            <a:endParaRPr lang="pl-PL"/>
          </a:p>
        </p:txBody>
      </p:sp>
      <p:sp>
        <p:nvSpPr>
          <p:cNvPr id="16" name="Symbol zastępczy stopki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7" name="Tytuł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6A66-44A3-4C0F-9B98-2CB515A705A1}" type="datetimeFigureOut">
              <a:rPr lang="pl-PL" smtClean="0"/>
              <a:t>2014-10-25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7D3AC-B660-477B-8A0A-A11E2AD82635}" type="slidenum">
              <a:rPr lang="pl-PL" smtClean="0"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cxnSp>
        <p:nvCxnSpPr>
          <p:cNvPr id="7" name="Łącznik prosty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6A66-44A3-4C0F-9B98-2CB515A705A1}" type="datetimeFigureOut">
              <a:rPr lang="pl-PL" smtClean="0"/>
              <a:t>2014-10-25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7D3AC-B660-477B-8A0A-A11E2AD82635}" type="slidenum">
              <a:rPr lang="pl-PL" smtClean="0"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7D3AC-B660-477B-8A0A-A11E2AD82635}" type="slidenum">
              <a:rPr lang="pl-PL" smtClean="0"/>
              <a:t>‹#›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6A66-44A3-4C0F-9B98-2CB515A705A1}" type="datetimeFigureOut">
              <a:rPr lang="pl-PL" smtClean="0"/>
              <a:t>2014-10-25</a:t>
            </a:fld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2" name="Symbol zastępczy zawartości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34" name="Symbol zastępczy zawartości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2" name="Symbol zastępczy tekstu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cxnSp>
        <p:nvCxnSpPr>
          <p:cNvPr id="10" name="Łącznik prosty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Łącznik prosty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6A66-44A3-4C0F-9B98-2CB515A705A1}" type="datetimeFigureOut">
              <a:rPr lang="pl-PL" smtClean="0"/>
              <a:t>2014-10-25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7D3AC-B660-477B-8A0A-A11E2AD82635}" type="slidenum">
              <a:rPr lang="pl-PL" smtClean="0"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6A66-44A3-4C0F-9B98-2CB515A705A1}" type="datetimeFigureOut">
              <a:rPr lang="pl-PL" smtClean="0"/>
              <a:t>2014-10-25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7D3AC-B660-477B-8A0A-A11E2AD8263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ymbol zastępczy zawartości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1" name="Tytuł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Symbol zastępczy daty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3FF6A66-44A3-4C0F-9B98-2CB515A705A1}" type="datetimeFigureOut">
              <a:rPr lang="pl-PL" smtClean="0"/>
              <a:t>2014-10-25</a:t>
            </a:fld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7E7D3AC-B660-477B-8A0A-A11E2AD82635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pl-PL" smtClean="0"/>
              <a:t>Kliknij ikonę, aby dodać obraz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8" name="Symbol zastępczy daty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6A66-44A3-4C0F-9B98-2CB515A705A1}" type="datetimeFigureOut">
              <a:rPr lang="pl-PL" smtClean="0"/>
              <a:t>2014-10-25</a:t>
            </a:fld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7E7D3AC-B660-477B-8A0A-A11E2AD82635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ymbol zastępczy tekstu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24" name="Symbol zastępczy daty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3FF6A66-44A3-4C0F-9B98-2CB515A705A1}" type="datetimeFigureOut">
              <a:rPr lang="pl-PL" smtClean="0"/>
              <a:t>2014-10-25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22" name="Symbol zastępczy numeru slajdu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07E7D3AC-B660-477B-8A0A-A11E2AD82635}" type="slidenum">
              <a:rPr lang="pl-PL" smtClean="0"/>
              <a:t>‹#›</a:t>
            </a:fld>
            <a:endParaRPr lang="pl-PL"/>
          </a:p>
        </p:txBody>
      </p:sp>
      <p:sp>
        <p:nvSpPr>
          <p:cNvPr id="5" name="Symbol zastępczy tytułu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>
                <a:latin typeface="Comic Sans MS" pitchFamily="66" charset="0"/>
              </a:rPr>
              <a:t>Maria Skłodowska Curie</a:t>
            </a:r>
            <a:endParaRPr lang="pl-PL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27584" y="2276872"/>
            <a:ext cx="4449688" cy="2989312"/>
          </a:xfrm>
        </p:spPr>
        <p:txBody>
          <a:bodyPr>
            <a:normAutofit fontScale="92500" lnSpcReduction="10000"/>
          </a:bodyPr>
          <a:lstStyle/>
          <a:p>
            <a:r>
              <a:rPr lang="pl-PL" dirty="0" err="1" smtClean="0">
                <a:latin typeface="Comic Sans MS" pitchFamily="66" charset="0"/>
              </a:rPr>
              <a:t>She</a:t>
            </a:r>
            <a:r>
              <a:rPr lang="pl-PL" dirty="0" smtClean="0">
                <a:latin typeface="Comic Sans MS" pitchFamily="66" charset="0"/>
              </a:rPr>
              <a:t> </a:t>
            </a:r>
            <a:r>
              <a:rPr lang="pl-PL" dirty="0" smtClean="0">
                <a:latin typeface="Comic Sans MS" pitchFamily="66" charset="0"/>
              </a:rPr>
              <a:t>was </a:t>
            </a:r>
            <a:r>
              <a:rPr lang="pl-PL" dirty="0" err="1" smtClean="0">
                <a:latin typeface="Comic Sans MS" pitchFamily="66" charset="0"/>
              </a:rPr>
              <a:t>born</a:t>
            </a:r>
            <a:r>
              <a:rPr lang="pl-PL" dirty="0" smtClean="0">
                <a:latin typeface="Comic Sans MS" pitchFamily="66" charset="0"/>
              </a:rPr>
              <a:t> on </a:t>
            </a:r>
          </a:p>
          <a:p>
            <a:pPr marL="0" indent="0">
              <a:buNone/>
            </a:pPr>
            <a:r>
              <a:rPr lang="pl-PL" dirty="0" smtClean="0">
                <a:latin typeface="Comic Sans MS" pitchFamily="66" charset="0"/>
              </a:rPr>
              <a:t>7 </a:t>
            </a:r>
            <a:r>
              <a:rPr lang="pl-PL" dirty="0" err="1" smtClean="0">
                <a:latin typeface="Comic Sans MS" pitchFamily="66" charset="0"/>
              </a:rPr>
              <a:t>N</a:t>
            </a:r>
            <a:r>
              <a:rPr lang="pl-PL" dirty="0" err="1" smtClean="0">
                <a:latin typeface="Comic Sans MS" pitchFamily="66" charset="0"/>
              </a:rPr>
              <a:t>ovember</a:t>
            </a:r>
            <a:r>
              <a:rPr lang="pl-PL" dirty="0" smtClean="0">
                <a:latin typeface="Comic Sans MS" pitchFamily="66" charset="0"/>
              </a:rPr>
              <a:t> </a:t>
            </a:r>
            <a:r>
              <a:rPr lang="pl-PL" dirty="0" smtClean="0">
                <a:latin typeface="Comic Sans MS" pitchFamily="66" charset="0"/>
              </a:rPr>
              <a:t>1867 in Warsaw, and </a:t>
            </a:r>
            <a:r>
              <a:rPr lang="pl-PL" dirty="0" err="1" smtClean="0">
                <a:latin typeface="Comic Sans MS" pitchFamily="66" charset="0"/>
              </a:rPr>
              <a:t>died</a:t>
            </a:r>
            <a:r>
              <a:rPr lang="pl-PL" dirty="0" smtClean="0">
                <a:latin typeface="Comic Sans MS" pitchFamily="66" charset="0"/>
              </a:rPr>
              <a:t> on </a:t>
            </a:r>
            <a:r>
              <a:rPr lang="pl-PL" dirty="0" smtClean="0">
                <a:latin typeface="Comic Sans MS" pitchFamily="66" charset="0"/>
              </a:rPr>
              <a:t>4 </a:t>
            </a:r>
            <a:r>
              <a:rPr lang="pl-PL" dirty="0" err="1">
                <a:latin typeface="Comic Sans MS" pitchFamily="66" charset="0"/>
              </a:rPr>
              <a:t>J</a:t>
            </a:r>
            <a:r>
              <a:rPr lang="pl-PL" dirty="0" err="1" smtClean="0">
                <a:latin typeface="Comic Sans MS" pitchFamily="66" charset="0"/>
              </a:rPr>
              <a:t>uly</a:t>
            </a:r>
            <a:r>
              <a:rPr lang="pl-PL" dirty="0" smtClean="0">
                <a:latin typeface="Comic Sans MS" pitchFamily="66" charset="0"/>
              </a:rPr>
              <a:t> </a:t>
            </a:r>
            <a:r>
              <a:rPr lang="pl-PL" dirty="0" smtClean="0">
                <a:latin typeface="Comic Sans MS" pitchFamily="66" charset="0"/>
              </a:rPr>
              <a:t>1934 in Passy in France. </a:t>
            </a:r>
            <a:r>
              <a:rPr lang="pl-PL" dirty="0" err="1" smtClean="0">
                <a:latin typeface="Comic Sans MS" pitchFamily="66" charset="0"/>
              </a:rPr>
              <a:t>She</a:t>
            </a:r>
            <a:r>
              <a:rPr lang="pl-PL" dirty="0" smtClean="0">
                <a:latin typeface="Comic Sans MS" pitchFamily="66" charset="0"/>
              </a:rPr>
              <a:t> was </a:t>
            </a:r>
            <a:r>
              <a:rPr lang="pl-PL" dirty="0" smtClean="0">
                <a:latin typeface="Comic Sans MS" pitchFamily="66" charset="0"/>
              </a:rPr>
              <a:t> a </a:t>
            </a:r>
            <a:r>
              <a:rPr lang="pl-PL" dirty="0" err="1" smtClean="0">
                <a:latin typeface="Comic Sans MS" pitchFamily="66" charset="0"/>
              </a:rPr>
              <a:t>chemist</a:t>
            </a:r>
            <a:r>
              <a:rPr lang="pl-PL" dirty="0" smtClean="0">
                <a:latin typeface="Comic Sans MS" pitchFamily="66" charset="0"/>
              </a:rPr>
              <a:t> </a:t>
            </a:r>
            <a:r>
              <a:rPr lang="pl-PL" dirty="0" smtClean="0">
                <a:latin typeface="Comic Sans MS" pitchFamily="66" charset="0"/>
              </a:rPr>
              <a:t>and </a:t>
            </a:r>
            <a:r>
              <a:rPr lang="pl-PL" dirty="0" err="1" smtClean="0">
                <a:latin typeface="Comic Sans MS" pitchFamily="66" charset="0"/>
              </a:rPr>
              <a:t>physicist</a:t>
            </a:r>
            <a:r>
              <a:rPr lang="pl-PL" dirty="0" smtClean="0">
                <a:latin typeface="Comic Sans MS" pitchFamily="66" charset="0"/>
              </a:rPr>
              <a:t>. </a:t>
            </a:r>
            <a:r>
              <a:rPr lang="pl-PL" dirty="0" err="1" smtClean="0">
                <a:latin typeface="Comic Sans MS" pitchFamily="66" charset="0"/>
              </a:rPr>
              <a:t>Twice</a:t>
            </a:r>
            <a:r>
              <a:rPr lang="pl-PL" dirty="0" smtClean="0">
                <a:latin typeface="Comic Sans MS" pitchFamily="66" charset="0"/>
              </a:rPr>
              <a:t> Nobel </a:t>
            </a:r>
            <a:r>
              <a:rPr lang="pl-PL" dirty="0" err="1" smtClean="0">
                <a:latin typeface="Comic Sans MS" pitchFamily="66" charset="0"/>
              </a:rPr>
              <a:t>price</a:t>
            </a:r>
            <a:r>
              <a:rPr lang="pl-PL" dirty="0" smtClean="0">
                <a:latin typeface="Comic Sans MS" pitchFamily="66" charset="0"/>
              </a:rPr>
              <a:t>. </a:t>
            </a:r>
            <a:r>
              <a:rPr lang="pl-PL" dirty="0" err="1" smtClean="0">
                <a:latin typeface="Comic Sans MS" pitchFamily="66" charset="0"/>
              </a:rPr>
              <a:t>Became</a:t>
            </a:r>
            <a:r>
              <a:rPr lang="pl-PL" dirty="0" smtClean="0">
                <a:latin typeface="Comic Sans MS" pitchFamily="66" charset="0"/>
              </a:rPr>
              <a:t> </a:t>
            </a:r>
            <a:r>
              <a:rPr lang="pl-PL" dirty="0" err="1" smtClean="0">
                <a:latin typeface="Comic Sans MS" pitchFamily="66" charset="0"/>
              </a:rPr>
              <a:t>famous</a:t>
            </a:r>
            <a:r>
              <a:rPr lang="pl-PL" dirty="0" smtClean="0">
                <a:latin typeface="Comic Sans MS" pitchFamily="66" charset="0"/>
              </a:rPr>
              <a:t> </a:t>
            </a:r>
            <a:r>
              <a:rPr lang="pl-PL" dirty="0" err="1" smtClean="0">
                <a:latin typeface="Comic Sans MS" pitchFamily="66" charset="0"/>
              </a:rPr>
              <a:t>the</a:t>
            </a:r>
            <a:r>
              <a:rPr lang="pl-PL" dirty="0" smtClean="0">
                <a:latin typeface="Comic Sans MS" pitchFamily="66" charset="0"/>
              </a:rPr>
              <a:t> </a:t>
            </a:r>
            <a:r>
              <a:rPr lang="pl-PL" dirty="0" err="1" smtClean="0">
                <a:latin typeface="Comic Sans MS" pitchFamily="66" charset="0"/>
              </a:rPr>
              <a:t>discover</a:t>
            </a:r>
            <a:r>
              <a:rPr lang="pl-PL" dirty="0" smtClean="0">
                <a:latin typeface="Comic Sans MS" pitchFamily="66" charset="0"/>
              </a:rPr>
              <a:t> Radium and </a:t>
            </a:r>
            <a:r>
              <a:rPr lang="pl-PL" dirty="0" err="1" smtClean="0">
                <a:latin typeface="Comic Sans MS" pitchFamily="66" charset="0"/>
              </a:rPr>
              <a:t>Polonium</a:t>
            </a:r>
            <a:r>
              <a:rPr lang="pl-PL" dirty="0" smtClean="0">
                <a:latin typeface="Comic Sans MS" pitchFamily="66" charset="0"/>
              </a:rPr>
              <a:t>.</a:t>
            </a:r>
            <a:endParaRPr lang="pl-PL" dirty="0">
              <a:latin typeface="Comic Sans MS" pitchFamily="66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Comic Sans MS" pitchFamily="66" charset="0"/>
              </a:rPr>
              <a:t>     Maria Skłodowska Curie</a:t>
            </a:r>
            <a:endParaRPr lang="pl-PL" dirty="0">
              <a:latin typeface="Comic Sans MS" pitchFamily="66" charset="0"/>
            </a:endParaRPr>
          </a:p>
        </p:txBody>
      </p:sp>
      <p:pic>
        <p:nvPicPr>
          <p:cNvPr id="5" name="Obraz 4" descr="maria skłodowsk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92080" y="1628800"/>
            <a:ext cx="3345000" cy="44644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1043608" y="260648"/>
            <a:ext cx="6984776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600" dirty="0" smtClean="0">
                <a:latin typeface="Comic Sans MS" pitchFamily="66" charset="0"/>
              </a:rPr>
              <a:t>Maria was </a:t>
            </a:r>
            <a:r>
              <a:rPr lang="pl-PL" sz="2600" dirty="0" err="1" smtClean="0">
                <a:latin typeface="Comic Sans MS" pitchFamily="66" charset="0"/>
              </a:rPr>
              <a:t>born</a:t>
            </a:r>
            <a:r>
              <a:rPr lang="pl-PL" sz="2600" dirty="0" smtClean="0">
                <a:latin typeface="Comic Sans MS" pitchFamily="66" charset="0"/>
              </a:rPr>
              <a:t> </a:t>
            </a:r>
            <a:r>
              <a:rPr lang="pl-PL" sz="2600" dirty="0" err="1" smtClean="0">
                <a:latin typeface="Comic Sans MS" pitchFamily="66" charset="0"/>
              </a:rPr>
              <a:t>in</a:t>
            </a:r>
            <a:r>
              <a:rPr lang="pl-PL" sz="2600" dirty="0" smtClean="0">
                <a:latin typeface="Comic Sans MS" pitchFamily="66" charset="0"/>
              </a:rPr>
              <a:t> Warsaw as </a:t>
            </a:r>
            <a:r>
              <a:rPr lang="pl-PL" sz="2600" dirty="0" err="1" smtClean="0">
                <a:latin typeface="Comic Sans MS" pitchFamily="66" charset="0"/>
              </a:rPr>
              <a:t>fifth</a:t>
            </a:r>
            <a:r>
              <a:rPr lang="pl-PL" sz="2600" dirty="0" smtClean="0">
                <a:latin typeface="Comic Sans MS" pitchFamily="66" charset="0"/>
              </a:rPr>
              <a:t> and </a:t>
            </a:r>
            <a:r>
              <a:rPr lang="pl-PL" sz="2600" dirty="0" err="1" smtClean="0">
                <a:latin typeface="Comic Sans MS" pitchFamily="66" charset="0"/>
              </a:rPr>
              <a:t>last</a:t>
            </a:r>
            <a:r>
              <a:rPr lang="pl-PL" sz="2600" dirty="0" smtClean="0">
                <a:latin typeface="Comic Sans MS" pitchFamily="66" charset="0"/>
              </a:rPr>
              <a:t> </a:t>
            </a:r>
            <a:r>
              <a:rPr lang="pl-PL" sz="2600" dirty="0" err="1" smtClean="0">
                <a:latin typeface="Comic Sans MS" pitchFamily="66" charset="0"/>
              </a:rPr>
              <a:t>child</a:t>
            </a:r>
            <a:r>
              <a:rPr lang="pl-PL" sz="2600" dirty="0">
                <a:latin typeface="Comic Sans MS" pitchFamily="66" charset="0"/>
              </a:rPr>
              <a:t> </a:t>
            </a:r>
            <a:r>
              <a:rPr lang="pl-PL" sz="2600" dirty="0" err="1" smtClean="0">
                <a:latin typeface="Comic Sans MS" pitchFamily="66" charset="0"/>
              </a:rPr>
              <a:t>in</a:t>
            </a:r>
            <a:r>
              <a:rPr lang="pl-PL" sz="2600" dirty="0" smtClean="0">
                <a:latin typeface="Comic Sans MS" pitchFamily="66" charset="0"/>
              </a:rPr>
              <a:t> </a:t>
            </a:r>
            <a:r>
              <a:rPr lang="pl-PL" sz="2600" dirty="0" err="1" smtClean="0">
                <a:latin typeface="Comic Sans MS" pitchFamily="66" charset="0"/>
              </a:rPr>
              <a:t>known</a:t>
            </a:r>
            <a:r>
              <a:rPr lang="pl-PL" sz="2600" dirty="0" smtClean="0">
                <a:latin typeface="Comic Sans MS" pitchFamily="66" charset="0"/>
              </a:rPr>
              <a:t> </a:t>
            </a:r>
            <a:r>
              <a:rPr lang="pl-PL" sz="2600" dirty="0" err="1" smtClean="0">
                <a:latin typeface="Comic Sans MS" pitchFamily="66" charset="0"/>
              </a:rPr>
              <a:t>family</a:t>
            </a:r>
            <a:r>
              <a:rPr lang="pl-PL" sz="2600" dirty="0" smtClean="0">
                <a:latin typeface="Comic Sans MS" pitchFamily="66" charset="0"/>
              </a:rPr>
              <a:t> </a:t>
            </a:r>
            <a:r>
              <a:rPr lang="pl-PL" sz="2600" dirty="0" err="1" smtClean="0">
                <a:latin typeface="Comic Sans MS" pitchFamily="66" charset="0"/>
              </a:rPr>
              <a:t>teaching</a:t>
            </a:r>
            <a:r>
              <a:rPr lang="pl-PL" sz="2600" dirty="0" smtClean="0">
                <a:latin typeface="Comic Sans MS" pitchFamily="66" charset="0"/>
              </a:rPr>
              <a:t>. </a:t>
            </a:r>
            <a:r>
              <a:rPr lang="pl-PL" sz="2600" dirty="0" err="1" smtClean="0">
                <a:latin typeface="Comic Sans MS" pitchFamily="66" charset="0"/>
              </a:rPr>
              <a:t>Father</a:t>
            </a:r>
            <a:r>
              <a:rPr lang="pl-PL" sz="2600" dirty="0" smtClean="0">
                <a:latin typeface="Comic Sans MS" pitchFamily="66" charset="0"/>
              </a:rPr>
              <a:t> Władysław Skłodowski was </a:t>
            </a:r>
            <a:r>
              <a:rPr lang="pl-PL" sz="2600" dirty="0" err="1" smtClean="0">
                <a:latin typeface="Comic Sans MS" pitchFamily="66" charset="0"/>
              </a:rPr>
              <a:t>mathematics</a:t>
            </a:r>
            <a:r>
              <a:rPr lang="pl-PL" sz="2600" dirty="0" smtClean="0">
                <a:latin typeface="Comic Sans MS" pitchFamily="66" charset="0"/>
              </a:rPr>
              <a:t> and </a:t>
            </a:r>
            <a:r>
              <a:rPr lang="pl-PL" sz="2600" dirty="0" err="1" smtClean="0">
                <a:latin typeface="Comic Sans MS" pitchFamily="66" charset="0"/>
              </a:rPr>
              <a:t>physicist</a:t>
            </a:r>
            <a:r>
              <a:rPr lang="pl-PL" sz="2600" dirty="0" smtClean="0">
                <a:latin typeface="Comic Sans MS" pitchFamily="66" charset="0"/>
              </a:rPr>
              <a:t>. </a:t>
            </a:r>
            <a:r>
              <a:rPr lang="pl-PL" sz="2600" dirty="0" err="1" smtClean="0">
                <a:latin typeface="Comic Sans MS" pitchFamily="66" charset="0"/>
              </a:rPr>
              <a:t>When</a:t>
            </a:r>
            <a:r>
              <a:rPr lang="pl-PL" sz="2600" dirty="0" smtClean="0">
                <a:latin typeface="Comic Sans MS" pitchFamily="66" charset="0"/>
              </a:rPr>
              <a:t> Maria was 9 </a:t>
            </a:r>
            <a:r>
              <a:rPr lang="pl-PL" sz="2600" dirty="0" err="1" smtClean="0">
                <a:latin typeface="Comic Sans MS" pitchFamily="66" charset="0"/>
              </a:rPr>
              <a:t>years</a:t>
            </a:r>
            <a:r>
              <a:rPr lang="pl-PL" sz="2600" dirty="0" smtClean="0">
                <a:latin typeface="Comic Sans MS" pitchFamily="66" charset="0"/>
              </a:rPr>
              <a:t>, </a:t>
            </a:r>
            <a:r>
              <a:rPr lang="pl-PL" sz="2600" dirty="0" err="1" smtClean="0">
                <a:latin typeface="Comic Sans MS" pitchFamily="66" charset="0"/>
              </a:rPr>
              <a:t>oldest</a:t>
            </a:r>
            <a:r>
              <a:rPr lang="pl-PL" sz="2600" dirty="0" smtClean="0">
                <a:latin typeface="Comic Sans MS" pitchFamily="66" charset="0"/>
              </a:rPr>
              <a:t> </a:t>
            </a:r>
            <a:r>
              <a:rPr lang="pl-PL" sz="2600" dirty="0" err="1" smtClean="0">
                <a:latin typeface="Comic Sans MS" pitchFamily="66" charset="0"/>
              </a:rPr>
              <a:t>sister</a:t>
            </a:r>
            <a:r>
              <a:rPr lang="pl-PL" sz="2600" dirty="0" smtClean="0">
                <a:latin typeface="Comic Sans MS" pitchFamily="66" charset="0"/>
              </a:rPr>
              <a:t> Zofia </a:t>
            </a:r>
            <a:r>
              <a:rPr lang="pl-PL" sz="2600" dirty="0" err="1" smtClean="0">
                <a:latin typeface="Comic Sans MS" pitchFamily="66" charset="0"/>
              </a:rPr>
              <a:t>die</a:t>
            </a:r>
            <a:r>
              <a:rPr lang="pl-PL" sz="2600" dirty="0" smtClean="0">
                <a:latin typeface="Comic Sans MS" pitchFamily="66" charset="0"/>
              </a:rPr>
              <a:t> on </a:t>
            </a:r>
            <a:r>
              <a:rPr lang="pl-PL" sz="2600" dirty="0" err="1" smtClean="0">
                <a:latin typeface="Comic Sans MS" pitchFamily="66" charset="0"/>
              </a:rPr>
              <a:t>typhoid</a:t>
            </a:r>
            <a:r>
              <a:rPr lang="pl-PL" sz="2600" dirty="0" smtClean="0">
                <a:latin typeface="Comic Sans MS" pitchFamily="66" charset="0"/>
              </a:rPr>
              <a:t>, on </a:t>
            </a:r>
            <a:r>
              <a:rPr lang="pl-PL" sz="2600" dirty="0" err="1" smtClean="0">
                <a:latin typeface="Comic Sans MS" pitchFamily="66" charset="0"/>
              </a:rPr>
              <a:t>turn</a:t>
            </a:r>
            <a:r>
              <a:rPr lang="pl-PL" sz="2600" dirty="0" smtClean="0">
                <a:latin typeface="Comic Sans MS" pitchFamily="66" charset="0"/>
              </a:rPr>
              <a:t> 2 </a:t>
            </a:r>
            <a:r>
              <a:rPr lang="pl-PL" sz="2600" dirty="0" err="1" smtClean="0">
                <a:latin typeface="Comic Sans MS" pitchFamily="66" charset="0"/>
              </a:rPr>
              <a:t>yers</a:t>
            </a:r>
            <a:r>
              <a:rPr lang="pl-PL" sz="2600" dirty="0" smtClean="0">
                <a:latin typeface="Comic Sans MS" pitchFamily="66" charset="0"/>
              </a:rPr>
              <a:t> </a:t>
            </a:r>
            <a:r>
              <a:rPr lang="pl-PL" sz="2600" dirty="0" err="1" smtClean="0">
                <a:latin typeface="Comic Sans MS" pitchFamily="66" charset="0"/>
              </a:rPr>
              <a:t>later</a:t>
            </a:r>
            <a:r>
              <a:rPr lang="pl-PL" sz="2600" dirty="0" smtClean="0">
                <a:latin typeface="Comic Sans MS" pitchFamily="66" charset="0"/>
              </a:rPr>
              <a:t> </a:t>
            </a:r>
            <a:r>
              <a:rPr lang="pl-PL" sz="2600" dirty="0" err="1" smtClean="0">
                <a:latin typeface="Comic Sans MS" pitchFamily="66" charset="0"/>
              </a:rPr>
              <a:t>when</a:t>
            </a:r>
            <a:r>
              <a:rPr lang="pl-PL" sz="2600" dirty="0" smtClean="0">
                <a:latin typeface="Comic Sans MS" pitchFamily="66" charset="0"/>
              </a:rPr>
              <a:t> Maria was 11 </a:t>
            </a:r>
            <a:r>
              <a:rPr lang="pl-PL" sz="2600" dirty="0" err="1" smtClean="0">
                <a:latin typeface="Comic Sans MS" pitchFamily="66" charset="0"/>
              </a:rPr>
              <a:t>yers</a:t>
            </a:r>
            <a:r>
              <a:rPr lang="pl-PL" sz="2600" dirty="0" smtClean="0">
                <a:latin typeface="Comic Sans MS" pitchFamily="66" charset="0"/>
              </a:rPr>
              <a:t> </a:t>
            </a:r>
            <a:r>
              <a:rPr lang="pl-PL" sz="2600" dirty="0" err="1" smtClean="0">
                <a:latin typeface="Comic Sans MS" pitchFamily="66" charset="0"/>
              </a:rPr>
              <a:t>die</a:t>
            </a:r>
            <a:r>
              <a:rPr lang="pl-PL" sz="2600" dirty="0" smtClean="0">
                <a:latin typeface="Comic Sans MS" pitchFamily="66" charset="0"/>
              </a:rPr>
              <a:t> </a:t>
            </a:r>
            <a:r>
              <a:rPr lang="pl-PL" sz="2600" dirty="0" err="1" smtClean="0">
                <a:latin typeface="Comic Sans MS" pitchFamily="66" charset="0"/>
              </a:rPr>
              <a:t>her</a:t>
            </a:r>
            <a:r>
              <a:rPr lang="pl-PL" sz="2600" dirty="0" smtClean="0">
                <a:latin typeface="Comic Sans MS" pitchFamily="66" charset="0"/>
              </a:rPr>
              <a:t> </a:t>
            </a:r>
            <a:r>
              <a:rPr lang="pl-PL" sz="2600" dirty="0" err="1" smtClean="0">
                <a:latin typeface="Comic Sans MS" pitchFamily="66" charset="0"/>
              </a:rPr>
              <a:t>mother</a:t>
            </a:r>
            <a:r>
              <a:rPr lang="pl-PL" sz="2600" dirty="0" smtClean="0">
                <a:latin typeface="Comic Sans MS" pitchFamily="66" charset="0"/>
              </a:rPr>
              <a:t>, </a:t>
            </a:r>
            <a:r>
              <a:rPr lang="pl-PL" sz="2600" dirty="0" err="1" smtClean="0">
                <a:latin typeface="Comic Sans MS" pitchFamily="66" charset="0"/>
              </a:rPr>
              <a:t>which</a:t>
            </a:r>
            <a:r>
              <a:rPr lang="pl-PL" sz="2600" dirty="0" smtClean="0">
                <a:latin typeface="Comic Sans MS" pitchFamily="66" charset="0"/>
              </a:rPr>
              <a:t> </a:t>
            </a:r>
            <a:r>
              <a:rPr lang="pl-PL" sz="2600" dirty="0" err="1" smtClean="0">
                <a:latin typeface="Comic Sans MS" pitchFamily="66" charset="0"/>
              </a:rPr>
              <a:t>years</a:t>
            </a:r>
            <a:r>
              <a:rPr lang="pl-PL" sz="2600" dirty="0" smtClean="0">
                <a:latin typeface="Comic Sans MS" pitchFamily="66" charset="0"/>
              </a:rPr>
              <a:t> </a:t>
            </a:r>
            <a:r>
              <a:rPr lang="pl-PL" sz="2600" dirty="0" err="1" smtClean="0">
                <a:latin typeface="Comic Sans MS" pitchFamily="66" charset="0"/>
              </a:rPr>
              <a:t>ill</a:t>
            </a:r>
            <a:r>
              <a:rPr lang="pl-PL" sz="2600" dirty="0" smtClean="0">
                <a:latin typeface="Comic Sans MS" pitchFamily="66" charset="0"/>
              </a:rPr>
              <a:t> on </a:t>
            </a:r>
            <a:r>
              <a:rPr lang="pl-PL" sz="2600" dirty="0" err="1" smtClean="0">
                <a:latin typeface="Comic Sans MS" pitchFamily="66" charset="0"/>
              </a:rPr>
              <a:t>tuberculosis</a:t>
            </a:r>
            <a:r>
              <a:rPr lang="pl-PL" sz="2600" dirty="0" smtClean="0">
                <a:latin typeface="Comic Sans MS" pitchFamily="66" charset="0"/>
              </a:rPr>
              <a:t>.  </a:t>
            </a:r>
            <a:endParaRPr lang="pl-PL" sz="2600" dirty="0">
              <a:latin typeface="Comic Sans MS" pitchFamily="66" charset="0"/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1043608" y="3356992"/>
            <a:ext cx="6984776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600" dirty="0" err="1" smtClean="0">
                <a:latin typeface="Comic Sans MS" pitchFamily="66" charset="0"/>
              </a:rPr>
              <a:t>Then</a:t>
            </a:r>
            <a:r>
              <a:rPr lang="pl-PL" sz="2600" dirty="0" smtClean="0">
                <a:latin typeface="Comic Sans MS" pitchFamily="66" charset="0"/>
              </a:rPr>
              <a:t> </a:t>
            </a:r>
            <a:r>
              <a:rPr lang="pl-PL" sz="2600" dirty="0" err="1" smtClean="0">
                <a:latin typeface="Comic Sans MS" pitchFamily="66" charset="0"/>
              </a:rPr>
              <a:t>educated</a:t>
            </a:r>
            <a:r>
              <a:rPr lang="pl-PL" sz="2600" dirty="0" smtClean="0">
                <a:latin typeface="Comic Sans MS" pitchFamily="66" charset="0"/>
              </a:rPr>
              <a:t> </a:t>
            </a:r>
            <a:r>
              <a:rPr lang="pl-PL" sz="2600" dirty="0" err="1" smtClean="0">
                <a:latin typeface="Comic Sans MS" pitchFamily="66" charset="0"/>
              </a:rPr>
              <a:t>in</a:t>
            </a:r>
            <a:r>
              <a:rPr lang="pl-PL" sz="2600" dirty="0" smtClean="0">
                <a:latin typeface="Comic Sans MS" pitchFamily="66" charset="0"/>
              </a:rPr>
              <a:t> </a:t>
            </a:r>
            <a:r>
              <a:rPr lang="pl-PL" sz="2600" dirty="0" err="1" smtClean="0">
                <a:latin typeface="Comic Sans MS" pitchFamily="66" charset="0"/>
              </a:rPr>
              <a:t>female</a:t>
            </a:r>
            <a:r>
              <a:rPr lang="pl-PL" sz="2600" dirty="0" smtClean="0">
                <a:latin typeface="Comic Sans MS" pitchFamily="66" charset="0"/>
              </a:rPr>
              <a:t> </a:t>
            </a:r>
            <a:r>
              <a:rPr lang="pl-PL" sz="2600" dirty="0" err="1" smtClean="0">
                <a:latin typeface="Comic Sans MS" pitchFamily="66" charset="0"/>
              </a:rPr>
              <a:t>governmet</a:t>
            </a:r>
            <a:r>
              <a:rPr lang="pl-PL" sz="2600" dirty="0" smtClean="0">
                <a:latin typeface="Comic Sans MS" pitchFamily="66" charset="0"/>
              </a:rPr>
              <a:t> </a:t>
            </a:r>
            <a:r>
              <a:rPr lang="pl-PL" sz="2600" dirty="0" err="1" smtClean="0">
                <a:latin typeface="Comic Sans MS" pitchFamily="66" charset="0"/>
              </a:rPr>
              <a:t>secondary</a:t>
            </a:r>
            <a:r>
              <a:rPr lang="pl-PL" sz="2600" dirty="0" smtClean="0">
                <a:latin typeface="Comic Sans MS" pitchFamily="66" charset="0"/>
              </a:rPr>
              <a:t> </a:t>
            </a:r>
            <a:r>
              <a:rPr lang="pl-PL" sz="2600" dirty="0" err="1" smtClean="0">
                <a:latin typeface="Comic Sans MS" pitchFamily="66" charset="0"/>
              </a:rPr>
              <a:t>school</a:t>
            </a:r>
            <a:r>
              <a:rPr lang="pl-PL" sz="2600" dirty="0" smtClean="0">
                <a:latin typeface="Comic Sans MS" pitchFamily="66" charset="0"/>
              </a:rPr>
              <a:t>, </a:t>
            </a:r>
            <a:r>
              <a:rPr lang="pl-PL" sz="2600" dirty="0" err="1" smtClean="0">
                <a:latin typeface="Comic Sans MS" pitchFamily="66" charset="0"/>
              </a:rPr>
              <a:t>which</a:t>
            </a:r>
            <a:r>
              <a:rPr lang="pl-PL" sz="2600" dirty="0" smtClean="0">
                <a:latin typeface="Comic Sans MS" pitchFamily="66" charset="0"/>
              </a:rPr>
              <a:t> </a:t>
            </a:r>
            <a:r>
              <a:rPr lang="pl-PL" sz="2600" dirty="0" err="1" smtClean="0">
                <a:latin typeface="Comic Sans MS" pitchFamily="66" charset="0"/>
              </a:rPr>
              <a:t>completed</a:t>
            </a:r>
            <a:r>
              <a:rPr lang="pl-PL" sz="2600" dirty="0" smtClean="0">
                <a:latin typeface="Comic Sans MS" pitchFamily="66" charset="0"/>
              </a:rPr>
              <a:t> </a:t>
            </a:r>
            <a:r>
              <a:rPr lang="pl-PL" sz="2600" dirty="0" err="1" smtClean="0">
                <a:latin typeface="Comic Sans MS" pitchFamily="66" charset="0"/>
              </a:rPr>
              <a:t>in</a:t>
            </a:r>
            <a:r>
              <a:rPr lang="pl-PL" sz="2600" dirty="0" smtClean="0">
                <a:latin typeface="Comic Sans MS" pitchFamily="66" charset="0"/>
              </a:rPr>
              <a:t> 1883 </a:t>
            </a:r>
            <a:r>
              <a:rPr lang="pl-PL" sz="2600" dirty="0" err="1" smtClean="0">
                <a:latin typeface="Comic Sans MS" pitchFamily="66" charset="0"/>
              </a:rPr>
              <a:t>years</a:t>
            </a:r>
            <a:r>
              <a:rPr lang="pl-PL" sz="2600" dirty="0" smtClean="0">
                <a:latin typeface="Comic Sans MS" pitchFamily="66" charset="0"/>
              </a:rPr>
              <a:t> </a:t>
            </a:r>
            <a:r>
              <a:rPr lang="pl-PL" sz="2600" dirty="0" err="1" smtClean="0">
                <a:latin typeface="Comic Sans MS" pitchFamily="66" charset="0"/>
              </a:rPr>
              <a:t>with</a:t>
            </a:r>
            <a:r>
              <a:rPr lang="pl-PL" sz="2600" dirty="0" smtClean="0">
                <a:latin typeface="Comic Sans MS" pitchFamily="66" charset="0"/>
              </a:rPr>
              <a:t> </a:t>
            </a:r>
            <a:r>
              <a:rPr lang="pl-PL" sz="2600" dirty="0" err="1" smtClean="0">
                <a:latin typeface="Comic Sans MS" pitchFamily="66" charset="0"/>
              </a:rPr>
              <a:t>gold</a:t>
            </a:r>
            <a:r>
              <a:rPr lang="pl-PL" sz="2600" dirty="0" smtClean="0">
                <a:latin typeface="Comic Sans MS" pitchFamily="66" charset="0"/>
              </a:rPr>
              <a:t> medal. </a:t>
            </a:r>
            <a:r>
              <a:rPr lang="pl-PL" sz="2600" dirty="0" err="1" smtClean="0">
                <a:latin typeface="Comic Sans MS" pitchFamily="66" charset="0"/>
              </a:rPr>
              <a:t>After</a:t>
            </a:r>
            <a:r>
              <a:rPr lang="pl-PL" sz="2600" dirty="0" smtClean="0">
                <a:latin typeface="Comic Sans MS" pitchFamily="66" charset="0"/>
              </a:rPr>
              <a:t> </a:t>
            </a:r>
            <a:r>
              <a:rPr lang="pl-PL" sz="2600" dirty="0" err="1" smtClean="0">
                <a:latin typeface="Comic Sans MS" pitchFamily="66" charset="0"/>
              </a:rPr>
              <a:t>returning</a:t>
            </a:r>
            <a:r>
              <a:rPr lang="pl-PL" sz="2600" dirty="0" smtClean="0">
                <a:latin typeface="Comic Sans MS" pitchFamily="66" charset="0"/>
              </a:rPr>
              <a:t> to Warsaw </a:t>
            </a:r>
            <a:r>
              <a:rPr lang="pl-PL" sz="2600" dirty="0" err="1" smtClean="0">
                <a:latin typeface="Comic Sans MS" pitchFamily="66" charset="0"/>
              </a:rPr>
              <a:t>gave</a:t>
            </a:r>
            <a:r>
              <a:rPr lang="pl-PL" sz="2600" dirty="0" smtClean="0">
                <a:latin typeface="Comic Sans MS" pitchFamily="66" charset="0"/>
              </a:rPr>
              <a:t> </a:t>
            </a:r>
            <a:r>
              <a:rPr lang="pl-PL" sz="2600" dirty="0" err="1" smtClean="0">
                <a:latin typeface="Comic Sans MS" pitchFamily="66" charset="0"/>
              </a:rPr>
              <a:t>tutoring</a:t>
            </a:r>
            <a:r>
              <a:rPr lang="pl-PL" sz="2600" dirty="0" smtClean="0">
                <a:latin typeface="Comic Sans MS" pitchFamily="66" charset="0"/>
              </a:rPr>
              <a:t> of </a:t>
            </a:r>
            <a:r>
              <a:rPr lang="pl-PL" sz="2600" dirty="0" err="1" smtClean="0">
                <a:latin typeface="Comic Sans MS" pitchFamily="66" charset="0"/>
              </a:rPr>
              <a:t>mathematics,physics</a:t>
            </a:r>
            <a:r>
              <a:rPr lang="pl-PL" sz="2600" dirty="0" smtClean="0">
                <a:latin typeface="Comic Sans MS" pitchFamily="66" charset="0"/>
              </a:rPr>
              <a:t> and foreign </a:t>
            </a:r>
            <a:r>
              <a:rPr lang="pl-PL" sz="2600" dirty="0" err="1" smtClean="0">
                <a:latin typeface="Comic Sans MS" pitchFamily="66" charset="0"/>
              </a:rPr>
              <a:t>languages</a:t>
            </a:r>
            <a:r>
              <a:rPr lang="pl-PL" sz="2600" dirty="0" smtClean="0">
                <a:latin typeface="Comic Sans MS" pitchFamily="66" charset="0"/>
              </a:rPr>
              <a:t>. </a:t>
            </a:r>
            <a:r>
              <a:rPr lang="pl-PL" sz="2600" dirty="0" err="1" smtClean="0">
                <a:latin typeface="Comic Sans MS" pitchFamily="66" charset="0"/>
              </a:rPr>
              <a:t>She</a:t>
            </a:r>
            <a:r>
              <a:rPr lang="pl-PL" sz="2600" dirty="0" smtClean="0">
                <a:latin typeface="Comic Sans MS" pitchFamily="66" charset="0"/>
              </a:rPr>
              <a:t> </a:t>
            </a:r>
            <a:r>
              <a:rPr lang="pl-PL" sz="2600" dirty="0" err="1" smtClean="0">
                <a:latin typeface="Comic Sans MS" pitchFamily="66" charset="0"/>
              </a:rPr>
              <a:t>knew</a:t>
            </a:r>
            <a:r>
              <a:rPr lang="pl-PL" sz="2600" dirty="0" smtClean="0">
                <a:latin typeface="Comic Sans MS" pitchFamily="66" charset="0"/>
              </a:rPr>
              <a:t>: </a:t>
            </a:r>
            <a:r>
              <a:rPr lang="pl-PL" sz="2600" dirty="0" err="1" smtClean="0">
                <a:latin typeface="Comic Sans MS" pitchFamily="66" charset="0"/>
              </a:rPr>
              <a:t>Polish,Russian,German,englisch</a:t>
            </a:r>
            <a:r>
              <a:rPr lang="pl-PL" sz="2600" dirty="0" smtClean="0">
                <a:latin typeface="Comic Sans MS" pitchFamily="66" charset="0"/>
              </a:rPr>
              <a:t> and </a:t>
            </a:r>
            <a:r>
              <a:rPr lang="pl-PL" sz="2600" dirty="0" err="1" smtClean="0">
                <a:latin typeface="Comic Sans MS" pitchFamily="66" charset="0"/>
              </a:rPr>
              <a:t>French</a:t>
            </a:r>
            <a:r>
              <a:rPr lang="pl-PL" sz="2600" dirty="0" smtClean="0">
                <a:latin typeface="Comic Sans MS" pitchFamily="66" charset="0"/>
              </a:rPr>
              <a:t>. </a:t>
            </a:r>
            <a:endParaRPr lang="pl-PL" sz="26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 descr="maria_curie_sklodowska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88224" y="332656"/>
            <a:ext cx="2231545" cy="2952328"/>
          </a:xfrm>
          <a:prstGeom prst="rect">
            <a:avLst/>
          </a:prstGeom>
        </p:spPr>
      </p:pic>
      <p:pic>
        <p:nvPicPr>
          <p:cNvPr id="3" name="Obraz 2" descr="Maria_Sklodowska-Curi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88224" y="3429000"/>
            <a:ext cx="2310212" cy="3072581"/>
          </a:xfrm>
          <a:prstGeom prst="rect">
            <a:avLst/>
          </a:prstGeom>
        </p:spPr>
      </p:pic>
      <p:sp>
        <p:nvSpPr>
          <p:cNvPr id="4" name="pole tekstowe 3"/>
          <p:cNvSpPr txBox="1"/>
          <p:nvPr/>
        </p:nvSpPr>
        <p:spPr>
          <a:xfrm>
            <a:off x="467544" y="1700808"/>
            <a:ext cx="5976664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600" dirty="0" err="1" smtClean="0">
                <a:latin typeface="Comic Sans MS" pitchFamily="66" charset="0"/>
              </a:rPr>
              <a:t>The</a:t>
            </a:r>
            <a:r>
              <a:rPr lang="pl-PL" sz="2600" dirty="0" smtClean="0">
                <a:latin typeface="Comic Sans MS" pitchFamily="66" charset="0"/>
              </a:rPr>
              <a:t> </a:t>
            </a:r>
            <a:r>
              <a:rPr lang="pl-PL" sz="2600" dirty="0" err="1" smtClean="0">
                <a:latin typeface="Comic Sans MS" pitchFamily="66" charset="0"/>
              </a:rPr>
              <a:t>end</a:t>
            </a:r>
            <a:r>
              <a:rPr lang="pl-PL" sz="2600" dirty="0" smtClean="0">
                <a:latin typeface="Comic Sans MS" pitchFamily="66" charset="0"/>
              </a:rPr>
              <a:t> </a:t>
            </a:r>
            <a:r>
              <a:rPr lang="pl-PL" sz="2600" dirty="0" err="1" smtClean="0">
                <a:latin typeface="Comic Sans MS" pitchFamily="66" charset="0"/>
              </a:rPr>
              <a:t>year</a:t>
            </a:r>
            <a:r>
              <a:rPr lang="pl-PL" sz="2600" dirty="0" smtClean="0">
                <a:latin typeface="Comic Sans MS" pitchFamily="66" charset="0"/>
              </a:rPr>
              <a:t> 1897 Maria Skłodowska Curie </a:t>
            </a:r>
            <a:r>
              <a:rPr lang="pl-PL" sz="2600" dirty="0" err="1" smtClean="0">
                <a:latin typeface="Comic Sans MS" pitchFamily="66" charset="0"/>
              </a:rPr>
              <a:t>seeking</a:t>
            </a:r>
            <a:r>
              <a:rPr lang="pl-PL" sz="2600" dirty="0" smtClean="0">
                <a:latin typeface="Comic Sans MS" pitchFamily="66" charset="0"/>
              </a:rPr>
              <a:t> </a:t>
            </a:r>
            <a:r>
              <a:rPr lang="pl-PL" sz="2600" dirty="0" err="1" smtClean="0">
                <a:latin typeface="Comic Sans MS" pitchFamily="66" charset="0"/>
              </a:rPr>
              <a:t>subject</a:t>
            </a:r>
            <a:r>
              <a:rPr lang="pl-PL" sz="2600" dirty="0" smtClean="0">
                <a:latin typeface="Comic Sans MS" pitchFamily="66" charset="0"/>
              </a:rPr>
              <a:t> to </a:t>
            </a:r>
            <a:r>
              <a:rPr lang="pl-PL" sz="2600" dirty="0" err="1" smtClean="0">
                <a:latin typeface="Comic Sans MS" pitchFamily="66" charset="0"/>
              </a:rPr>
              <a:t>hearing</a:t>
            </a:r>
            <a:r>
              <a:rPr lang="pl-PL" sz="2600" dirty="0" smtClean="0">
                <a:latin typeface="Comic Sans MS" pitchFamily="66" charset="0"/>
              </a:rPr>
              <a:t> to </a:t>
            </a:r>
            <a:r>
              <a:rPr lang="pl-PL" sz="2600" dirty="0" err="1" smtClean="0">
                <a:latin typeface="Comic Sans MS" pitchFamily="66" charset="0"/>
              </a:rPr>
              <a:t>obtain</a:t>
            </a:r>
            <a:r>
              <a:rPr lang="pl-PL" sz="2600" dirty="0" smtClean="0">
                <a:latin typeface="Comic Sans MS" pitchFamily="66" charset="0"/>
              </a:rPr>
              <a:t> </a:t>
            </a:r>
            <a:r>
              <a:rPr lang="pl-PL" sz="2600" dirty="0" err="1" smtClean="0">
                <a:latin typeface="Comic Sans MS" pitchFamily="66" charset="0"/>
              </a:rPr>
              <a:t>the</a:t>
            </a:r>
            <a:r>
              <a:rPr lang="pl-PL" sz="2600" dirty="0" smtClean="0">
                <a:latin typeface="Comic Sans MS" pitchFamily="66" charset="0"/>
              </a:rPr>
              <a:t> </a:t>
            </a:r>
            <a:r>
              <a:rPr lang="pl-PL" sz="2600" dirty="0" err="1" smtClean="0">
                <a:latin typeface="Comic Sans MS" pitchFamily="66" charset="0"/>
              </a:rPr>
              <a:t>deegre</a:t>
            </a:r>
            <a:r>
              <a:rPr lang="pl-PL" sz="2600" dirty="0" smtClean="0">
                <a:latin typeface="Comic Sans MS" pitchFamily="66" charset="0"/>
              </a:rPr>
              <a:t> of doctor </a:t>
            </a:r>
            <a:r>
              <a:rPr lang="pl-PL" sz="2600" dirty="0" err="1" smtClean="0">
                <a:latin typeface="Comic Sans MS" pitchFamily="66" charset="0"/>
              </a:rPr>
              <a:t>taken</a:t>
            </a:r>
            <a:r>
              <a:rPr lang="pl-PL" sz="2600" dirty="0" smtClean="0">
                <a:latin typeface="Comic Sans MS" pitchFamily="66" charset="0"/>
              </a:rPr>
              <a:t> first </a:t>
            </a:r>
            <a:r>
              <a:rPr lang="pl-PL" sz="2600" dirty="0" err="1" smtClean="0">
                <a:latin typeface="Comic Sans MS" pitchFamily="66" charset="0"/>
              </a:rPr>
              <a:t>research</a:t>
            </a:r>
            <a:r>
              <a:rPr lang="pl-PL" sz="2600" dirty="0" smtClean="0">
                <a:latin typeface="Comic Sans MS" pitchFamily="66" charset="0"/>
              </a:rPr>
              <a:t> </a:t>
            </a:r>
            <a:r>
              <a:rPr lang="pl-PL" sz="2600" dirty="0" err="1" smtClean="0">
                <a:latin typeface="Comic Sans MS" pitchFamily="66" charset="0"/>
              </a:rPr>
              <a:t>with</a:t>
            </a:r>
            <a:r>
              <a:rPr lang="pl-PL" sz="2600" dirty="0" smtClean="0">
                <a:latin typeface="Comic Sans MS" pitchFamily="66" charset="0"/>
              </a:rPr>
              <a:t> </a:t>
            </a:r>
            <a:r>
              <a:rPr lang="pl-PL" sz="2600" dirty="0" err="1" smtClean="0">
                <a:latin typeface="Comic Sans MS" pitchFamily="66" charset="0"/>
              </a:rPr>
              <a:t>rays</a:t>
            </a:r>
            <a:r>
              <a:rPr lang="pl-PL" sz="2600" dirty="0" smtClean="0">
                <a:latin typeface="Comic Sans MS" pitchFamily="66" charset="0"/>
              </a:rPr>
              <a:t> Becquerel. Maria </a:t>
            </a:r>
            <a:r>
              <a:rPr lang="pl-PL" sz="2600" dirty="0" err="1" smtClean="0">
                <a:latin typeface="Comic Sans MS" pitchFamily="66" charset="0"/>
              </a:rPr>
              <a:t>taking</a:t>
            </a:r>
            <a:r>
              <a:rPr lang="pl-PL" sz="2600" dirty="0" smtClean="0">
                <a:latin typeface="Comic Sans MS" pitchFamily="66" charset="0"/>
              </a:rPr>
              <a:t> scientific </a:t>
            </a:r>
            <a:r>
              <a:rPr lang="pl-PL" sz="2600" dirty="0" err="1" smtClean="0">
                <a:latin typeface="Comic Sans MS" pitchFamily="66" charset="0"/>
              </a:rPr>
              <a:t>work</a:t>
            </a:r>
            <a:r>
              <a:rPr lang="pl-PL" sz="2600" dirty="0" smtClean="0">
                <a:latin typeface="Comic Sans MS" pitchFamily="66" charset="0"/>
              </a:rPr>
              <a:t> </a:t>
            </a:r>
            <a:r>
              <a:rPr lang="pl-PL" sz="2600" dirty="0" err="1" smtClean="0">
                <a:latin typeface="Comic Sans MS" pitchFamily="66" charset="0"/>
              </a:rPr>
              <a:t>the</a:t>
            </a:r>
            <a:r>
              <a:rPr lang="pl-PL" sz="2600" dirty="0" smtClean="0">
                <a:latin typeface="Comic Sans MS" pitchFamily="66" charset="0"/>
              </a:rPr>
              <a:t> </a:t>
            </a:r>
            <a:r>
              <a:rPr lang="pl-PL" sz="2600" dirty="0" err="1" smtClean="0">
                <a:latin typeface="Comic Sans MS" pitchFamily="66" charset="0"/>
              </a:rPr>
              <a:t>radiation</a:t>
            </a:r>
            <a:r>
              <a:rPr lang="pl-PL" sz="2600" dirty="0" smtClean="0">
                <a:latin typeface="Comic Sans MS" pitchFamily="66" charset="0"/>
              </a:rPr>
              <a:t> </a:t>
            </a:r>
            <a:r>
              <a:rPr lang="pl-PL" sz="2600" dirty="0" err="1" smtClean="0">
                <a:latin typeface="Comic Sans MS" pitchFamily="66" charset="0"/>
              </a:rPr>
              <a:t>discovered</a:t>
            </a:r>
            <a:r>
              <a:rPr lang="pl-PL" sz="2600" dirty="0" smtClean="0">
                <a:latin typeface="Comic Sans MS" pitchFamily="66" charset="0"/>
              </a:rPr>
              <a:t> by Becquerela applied </a:t>
            </a:r>
            <a:r>
              <a:rPr lang="pl-PL" sz="2600" dirty="0" err="1" smtClean="0">
                <a:latin typeface="Comic Sans MS" pitchFamily="66" charset="0"/>
              </a:rPr>
              <a:t>instead</a:t>
            </a:r>
            <a:r>
              <a:rPr lang="pl-PL" sz="2600" dirty="0" smtClean="0">
                <a:latin typeface="Comic Sans MS" pitchFamily="66" charset="0"/>
              </a:rPr>
              <a:t> </a:t>
            </a:r>
            <a:r>
              <a:rPr lang="pl-PL" sz="2600" dirty="0" err="1" smtClean="0">
                <a:latin typeface="Comic Sans MS" pitchFamily="66" charset="0"/>
              </a:rPr>
              <a:t>photographic</a:t>
            </a:r>
            <a:r>
              <a:rPr lang="pl-PL" sz="2600" dirty="0" smtClean="0">
                <a:latin typeface="Comic Sans MS" pitchFamily="66" charset="0"/>
              </a:rPr>
              <a:t> film </a:t>
            </a:r>
            <a:r>
              <a:rPr lang="pl-PL" sz="2600" dirty="0" err="1" smtClean="0">
                <a:latin typeface="Comic Sans MS" pitchFamily="66" charset="0"/>
              </a:rPr>
              <a:t>very</a:t>
            </a:r>
            <a:r>
              <a:rPr lang="pl-PL" sz="2600" dirty="0" smtClean="0">
                <a:latin typeface="Comic Sans MS" pitchFamily="66" charset="0"/>
              </a:rPr>
              <a:t> </a:t>
            </a:r>
            <a:r>
              <a:rPr lang="pl-PL" sz="2600" dirty="0" err="1" smtClean="0">
                <a:latin typeface="Comic Sans MS" pitchFamily="66" charset="0"/>
              </a:rPr>
              <a:t>sensitive</a:t>
            </a:r>
            <a:r>
              <a:rPr lang="pl-PL" sz="2600" dirty="0" smtClean="0">
                <a:latin typeface="Comic Sans MS" pitchFamily="66" charset="0"/>
              </a:rPr>
              <a:t> </a:t>
            </a:r>
            <a:r>
              <a:rPr lang="pl-PL" sz="2600" dirty="0" err="1" smtClean="0">
                <a:latin typeface="Comic Sans MS" pitchFamily="66" charset="0"/>
              </a:rPr>
              <a:t>electrometer</a:t>
            </a:r>
            <a:r>
              <a:rPr lang="pl-PL" sz="2600" dirty="0" smtClean="0">
                <a:latin typeface="Comic Sans MS" pitchFamily="66" charset="0"/>
              </a:rPr>
              <a:t>.</a:t>
            </a:r>
            <a:endParaRPr lang="pl-PL" sz="26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971600" y="1412776"/>
            <a:ext cx="756084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dirty="0" smtClean="0">
                <a:latin typeface="Comic Sans MS" pitchFamily="66" charset="0"/>
              </a:rPr>
              <a:t>       </a:t>
            </a:r>
            <a:r>
              <a:rPr lang="pl-PL" sz="4400" dirty="0" err="1" smtClean="0">
                <a:latin typeface="Comic Sans MS" pitchFamily="66" charset="0"/>
              </a:rPr>
              <a:t>Thanks</a:t>
            </a:r>
            <a:r>
              <a:rPr lang="pl-PL" sz="4400" dirty="0" smtClean="0">
                <a:latin typeface="Comic Sans MS" pitchFamily="66" charset="0"/>
              </a:rPr>
              <a:t> for </a:t>
            </a:r>
            <a:r>
              <a:rPr lang="pl-PL" sz="4400" dirty="0" err="1" smtClean="0">
                <a:latin typeface="Comic Sans MS" pitchFamily="66" charset="0"/>
              </a:rPr>
              <a:t>watching</a:t>
            </a:r>
            <a:endParaRPr lang="pl-PL" sz="4400" dirty="0" smtClean="0">
              <a:latin typeface="Comic Sans MS" pitchFamily="66" charset="0"/>
            </a:endParaRPr>
          </a:p>
          <a:p>
            <a:r>
              <a:rPr lang="pl-PL" sz="3600" dirty="0">
                <a:latin typeface="Comic Sans MS" pitchFamily="66" charset="0"/>
              </a:rPr>
              <a:t> </a:t>
            </a:r>
            <a:r>
              <a:rPr lang="pl-PL" sz="3600" dirty="0" smtClean="0">
                <a:latin typeface="Comic Sans MS" pitchFamily="66" charset="0"/>
              </a:rPr>
              <a:t>             </a:t>
            </a:r>
          </a:p>
          <a:p>
            <a:endParaRPr lang="pl-PL" sz="3600" dirty="0">
              <a:latin typeface="Comic Sans MS" pitchFamily="66" charset="0"/>
            </a:endParaRPr>
          </a:p>
          <a:p>
            <a:r>
              <a:rPr lang="pl-PL" sz="3600" dirty="0" smtClean="0">
                <a:latin typeface="Comic Sans MS" pitchFamily="66" charset="0"/>
              </a:rPr>
              <a:t>           Kamil </a:t>
            </a:r>
            <a:r>
              <a:rPr lang="pl-PL" sz="3600" dirty="0" err="1" smtClean="0">
                <a:latin typeface="Comic Sans MS" pitchFamily="66" charset="0"/>
              </a:rPr>
              <a:t>Czermak</a:t>
            </a:r>
            <a:r>
              <a:rPr lang="pl-PL" sz="3600" dirty="0" smtClean="0">
                <a:latin typeface="Comic Sans MS" pitchFamily="66" charset="0"/>
              </a:rPr>
              <a:t>  IGA</a:t>
            </a:r>
            <a:endParaRPr lang="pl-PL" sz="36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ier">
  <a:themeElements>
    <a:clrScheme name="Papi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i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i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</TotalTime>
  <Words>189</Words>
  <Application>Microsoft Office PowerPoint</Application>
  <PresentationFormat>Pokaz na ekranie (4:3)</PresentationFormat>
  <Paragraphs>11</Paragraphs>
  <Slides>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9" baseType="lpstr">
      <vt:lpstr>Comic Sans MS</vt:lpstr>
      <vt:lpstr>Constantia</vt:lpstr>
      <vt:lpstr>Wingdings 2</vt:lpstr>
      <vt:lpstr>Papier</vt:lpstr>
      <vt:lpstr>Maria Skłodowska Curie</vt:lpstr>
      <vt:lpstr>     Maria Skłodowska Curie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Maria Skłodowska Curie</dc:title>
  <dc:creator>user</dc:creator>
  <cp:lastModifiedBy>Marcin Krolikowski</cp:lastModifiedBy>
  <cp:revision>7</cp:revision>
  <dcterms:created xsi:type="dcterms:W3CDTF">2014-10-15T18:38:13Z</dcterms:created>
  <dcterms:modified xsi:type="dcterms:W3CDTF">2014-10-25T13:59:00Z</dcterms:modified>
</cp:coreProperties>
</file>