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FF6A66-44A3-4C0F-9B98-2CB515A705A1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E7D3AC-B660-477B-8A0A-A11E2AD82635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Maria Skłodowska Curie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276872"/>
            <a:ext cx="4449688" cy="2989312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 smtClean="0">
                <a:latin typeface="Comic Sans MS" pitchFamily="66" charset="0"/>
              </a:rPr>
              <a:t>She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smtClean="0">
                <a:latin typeface="Comic Sans MS" pitchFamily="66" charset="0"/>
              </a:rPr>
              <a:t>was </a:t>
            </a:r>
            <a:r>
              <a:rPr lang="pl-PL" dirty="0" err="1" smtClean="0">
                <a:latin typeface="Comic Sans MS" pitchFamily="66" charset="0"/>
              </a:rPr>
              <a:t>born</a:t>
            </a:r>
            <a:r>
              <a:rPr lang="pl-PL" dirty="0" smtClean="0">
                <a:latin typeface="Comic Sans MS" pitchFamily="66" charset="0"/>
              </a:rPr>
              <a:t> on </a:t>
            </a:r>
          </a:p>
          <a:p>
            <a:pPr marL="0" indent="0">
              <a:buNone/>
            </a:pPr>
            <a:r>
              <a:rPr lang="pl-PL" dirty="0" smtClean="0">
                <a:latin typeface="Comic Sans MS" pitchFamily="66" charset="0"/>
              </a:rPr>
              <a:t>7 </a:t>
            </a:r>
            <a:r>
              <a:rPr lang="pl-PL" dirty="0" err="1" smtClean="0">
                <a:latin typeface="Comic Sans MS" pitchFamily="66" charset="0"/>
              </a:rPr>
              <a:t>N</a:t>
            </a:r>
            <a:r>
              <a:rPr lang="pl-PL" dirty="0" err="1" smtClean="0">
                <a:latin typeface="Comic Sans MS" pitchFamily="66" charset="0"/>
              </a:rPr>
              <a:t>ovember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smtClean="0">
                <a:latin typeface="Comic Sans MS" pitchFamily="66" charset="0"/>
              </a:rPr>
              <a:t>1867 in Warsaw, and </a:t>
            </a:r>
            <a:r>
              <a:rPr lang="pl-PL" dirty="0" err="1" smtClean="0">
                <a:latin typeface="Comic Sans MS" pitchFamily="66" charset="0"/>
              </a:rPr>
              <a:t>died</a:t>
            </a:r>
            <a:r>
              <a:rPr lang="pl-PL" dirty="0" smtClean="0">
                <a:latin typeface="Comic Sans MS" pitchFamily="66" charset="0"/>
              </a:rPr>
              <a:t> on </a:t>
            </a:r>
            <a:r>
              <a:rPr lang="pl-PL" dirty="0" smtClean="0">
                <a:latin typeface="Comic Sans MS" pitchFamily="66" charset="0"/>
              </a:rPr>
              <a:t>4 </a:t>
            </a:r>
            <a:r>
              <a:rPr lang="pl-PL" dirty="0" err="1">
                <a:latin typeface="Comic Sans MS" pitchFamily="66" charset="0"/>
              </a:rPr>
              <a:t>J</a:t>
            </a:r>
            <a:r>
              <a:rPr lang="pl-PL" dirty="0" err="1" smtClean="0">
                <a:latin typeface="Comic Sans MS" pitchFamily="66" charset="0"/>
              </a:rPr>
              <a:t>uly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smtClean="0">
                <a:latin typeface="Comic Sans MS" pitchFamily="66" charset="0"/>
              </a:rPr>
              <a:t>1934 in Passy in France. </a:t>
            </a:r>
            <a:r>
              <a:rPr lang="pl-PL" dirty="0" err="1" smtClean="0">
                <a:latin typeface="Comic Sans MS" pitchFamily="66" charset="0"/>
              </a:rPr>
              <a:t>She</a:t>
            </a:r>
            <a:r>
              <a:rPr lang="pl-PL" dirty="0" smtClean="0">
                <a:latin typeface="Comic Sans MS" pitchFamily="66" charset="0"/>
              </a:rPr>
              <a:t> was </a:t>
            </a:r>
            <a:r>
              <a:rPr lang="pl-PL" dirty="0" smtClean="0">
                <a:latin typeface="Comic Sans MS" pitchFamily="66" charset="0"/>
              </a:rPr>
              <a:t> a </a:t>
            </a:r>
            <a:r>
              <a:rPr lang="pl-PL" dirty="0" err="1" smtClean="0">
                <a:latin typeface="Comic Sans MS" pitchFamily="66" charset="0"/>
              </a:rPr>
              <a:t>chemist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smtClean="0">
                <a:latin typeface="Comic Sans MS" pitchFamily="66" charset="0"/>
              </a:rPr>
              <a:t>and </a:t>
            </a:r>
            <a:r>
              <a:rPr lang="pl-PL" dirty="0" err="1" smtClean="0">
                <a:latin typeface="Comic Sans MS" pitchFamily="66" charset="0"/>
              </a:rPr>
              <a:t>physicist</a:t>
            </a:r>
            <a:r>
              <a:rPr lang="pl-PL" dirty="0" smtClean="0">
                <a:latin typeface="Comic Sans MS" pitchFamily="66" charset="0"/>
              </a:rPr>
              <a:t>. </a:t>
            </a:r>
            <a:r>
              <a:rPr lang="pl-PL" dirty="0" err="1" smtClean="0">
                <a:latin typeface="Comic Sans MS" pitchFamily="66" charset="0"/>
              </a:rPr>
              <a:t>Twice</a:t>
            </a:r>
            <a:r>
              <a:rPr lang="pl-PL" dirty="0" smtClean="0">
                <a:latin typeface="Comic Sans MS" pitchFamily="66" charset="0"/>
              </a:rPr>
              <a:t> Nobel </a:t>
            </a:r>
            <a:r>
              <a:rPr lang="pl-PL" dirty="0" err="1" smtClean="0">
                <a:latin typeface="Comic Sans MS" pitchFamily="66" charset="0"/>
              </a:rPr>
              <a:t>price</a:t>
            </a:r>
            <a:r>
              <a:rPr lang="pl-PL" dirty="0" smtClean="0">
                <a:latin typeface="Comic Sans MS" pitchFamily="66" charset="0"/>
              </a:rPr>
              <a:t>. </a:t>
            </a:r>
            <a:r>
              <a:rPr lang="pl-PL" dirty="0" err="1" smtClean="0">
                <a:latin typeface="Comic Sans MS" pitchFamily="66" charset="0"/>
              </a:rPr>
              <a:t>Became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err="1" smtClean="0">
                <a:latin typeface="Comic Sans MS" pitchFamily="66" charset="0"/>
              </a:rPr>
              <a:t>famous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err="1" smtClean="0">
                <a:latin typeface="Comic Sans MS" pitchFamily="66" charset="0"/>
              </a:rPr>
              <a:t>the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err="1" smtClean="0">
                <a:latin typeface="Comic Sans MS" pitchFamily="66" charset="0"/>
              </a:rPr>
              <a:t>discover</a:t>
            </a:r>
            <a:r>
              <a:rPr lang="pl-PL" dirty="0" smtClean="0">
                <a:latin typeface="Comic Sans MS" pitchFamily="66" charset="0"/>
              </a:rPr>
              <a:t> Radium and </a:t>
            </a:r>
            <a:r>
              <a:rPr lang="pl-PL" dirty="0" err="1" smtClean="0">
                <a:latin typeface="Comic Sans MS" pitchFamily="66" charset="0"/>
              </a:rPr>
              <a:t>Polonium</a:t>
            </a:r>
            <a:r>
              <a:rPr lang="pl-PL" dirty="0" smtClean="0">
                <a:latin typeface="Comic Sans MS" pitchFamily="66" charset="0"/>
              </a:rPr>
              <a:t>.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     Maria Skłodowska Curie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5" name="Obraz 4" descr="maria skłodow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3345000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260648"/>
            <a:ext cx="69847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smtClean="0">
                <a:latin typeface="Comic Sans MS" pitchFamily="66" charset="0"/>
              </a:rPr>
              <a:t>Maria was </a:t>
            </a:r>
            <a:r>
              <a:rPr lang="pl-PL" sz="2600" dirty="0" err="1" smtClean="0">
                <a:latin typeface="Comic Sans MS" pitchFamily="66" charset="0"/>
              </a:rPr>
              <a:t>born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in</a:t>
            </a:r>
            <a:r>
              <a:rPr lang="pl-PL" sz="2600" dirty="0" smtClean="0">
                <a:latin typeface="Comic Sans MS" pitchFamily="66" charset="0"/>
              </a:rPr>
              <a:t> Warsaw as </a:t>
            </a:r>
            <a:r>
              <a:rPr lang="pl-PL" sz="2600" dirty="0" err="1" smtClean="0">
                <a:latin typeface="Comic Sans MS" pitchFamily="66" charset="0"/>
              </a:rPr>
              <a:t>fifth</a:t>
            </a:r>
            <a:r>
              <a:rPr lang="pl-PL" sz="2600" dirty="0" smtClean="0">
                <a:latin typeface="Comic Sans MS" pitchFamily="66" charset="0"/>
              </a:rPr>
              <a:t> and </a:t>
            </a:r>
            <a:r>
              <a:rPr lang="pl-PL" sz="2600" dirty="0" err="1" smtClean="0">
                <a:latin typeface="Comic Sans MS" pitchFamily="66" charset="0"/>
              </a:rPr>
              <a:t>last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child</a:t>
            </a:r>
            <a:r>
              <a:rPr lang="pl-PL" sz="2600" dirty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in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known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family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teaching</a:t>
            </a:r>
            <a:r>
              <a:rPr lang="pl-PL" sz="2600" dirty="0" smtClean="0">
                <a:latin typeface="Comic Sans MS" pitchFamily="66" charset="0"/>
              </a:rPr>
              <a:t>. </a:t>
            </a:r>
            <a:r>
              <a:rPr lang="pl-PL" sz="2600" dirty="0" err="1" smtClean="0">
                <a:latin typeface="Comic Sans MS" pitchFamily="66" charset="0"/>
              </a:rPr>
              <a:t>Father</a:t>
            </a:r>
            <a:r>
              <a:rPr lang="pl-PL" sz="2600" dirty="0" smtClean="0">
                <a:latin typeface="Comic Sans MS" pitchFamily="66" charset="0"/>
              </a:rPr>
              <a:t> Władysław Skłodowski was </a:t>
            </a:r>
            <a:r>
              <a:rPr lang="pl-PL" sz="2600" dirty="0" err="1" smtClean="0">
                <a:latin typeface="Comic Sans MS" pitchFamily="66" charset="0"/>
              </a:rPr>
              <a:t>mathematics</a:t>
            </a:r>
            <a:r>
              <a:rPr lang="pl-PL" sz="2600" dirty="0" smtClean="0">
                <a:latin typeface="Comic Sans MS" pitchFamily="66" charset="0"/>
              </a:rPr>
              <a:t> and </a:t>
            </a:r>
            <a:r>
              <a:rPr lang="pl-PL" sz="2600" dirty="0" err="1" smtClean="0">
                <a:latin typeface="Comic Sans MS" pitchFamily="66" charset="0"/>
              </a:rPr>
              <a:t>physicist</a:t>
            </a:r>
            <a:r>
              <a:rPr lang="pl-PL" sz="2600" dirty="0" smtClean="0">
                <a:latin typeface="Comic Sans MS" pitchFamily="66" charset="0"/>
              </a:rPr>
              <a:t>. </a:t>
            </a:r>
            <a:r>
              <a:rPr lang="pl-PL" sz="2600" dirty="0" err="1" smtClean="0">
                <a:latin typeface="Comic Sans MS" pitchFamily="66" charset="0"/>
              </a:rPr>
              <a:t>When</a:t>
            </a:r>
            <a:r>
              <a:rPr lang="pl-PL" sz="2600" dirty="0" smtClean="0">
                <a:latin typeface="Comic Sans MS" pitchFamily="66" charset="0"/>
              </a:rPr>
              <a:t> Maria was 9 </a:t>
            </a:r>
            <a:r>
              <a:rPr lang="pl-PL" sz="2600" dirty="0" err="1" smtClean="0">
                <a:latin typeface="Comic Sans MS" pitchFamily="66" charset="0"/>
              </a:rPr>
              <a:t>years</a:t>
            </a:r>
            <a:r>
              <a:rPr lang="pl-PL" sz="2600" dirty="0" smtClean="0">
                <a:latin typeface="Comic Sans MS" pitchFamily="66" charset="0"/>
              </a:rPr>
              <a:t>, </a:t>
            </a:r>
            <a:r>
              <a:rPr lang="pl-PL" sz="2600" dirty="0" err="1" smtClean="0">
                <a:latin typeface="Comic Sans MS" pitchFamily="66" charset="0"/>
              </a:rPr>
              <a:t>oldest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sister</a:t>
            </a:r>
            <a:r>
              <a:rPr lang="pl-PL" sz="2600" dirty="0" smtClean="0">
                <a:latin typeface="Comic Sans MS" pitchFamily="66" charset="0"/>
              </a:rPr>
              <a:t> Zofia </a:t>
            </a:r>
            <a:r>
              <a:rPr lang="pl-PL" sz="2600" dirty="0" err="1" smtClean="0">
                <a:latin typeface="Comic Sans MS" pitchFamily="66" charset="0"/>
              </a:rPr>
              <a:t>die</a:t>
            </a:r>
            <a:r>
              <a:rPr lang="pl-PL" sz="2600" dirty="0" smtClean="0">
                <a:latin typeface="Comic Sans MS" pitchFamily="66" charset="0"/>
              </a:rPr>
              <a:t> on </a:t>
            </a:r>
            <a:r>
              <a:rPr lang="pl-PL" sz="2600" dirty="0" err="1" smtClean="0">
                <a:latin typeface="Comic Sans MS" pitchFamily="66" charset="0"/>
              </a:rPr>
              <a:t>typhoid</a:t>
            </a:r>
            <a:r>
              <a:rPr lang="pl-PL" sz="2600" dirty="0" smtClean="0">
                <a:latin typeface="Comic Sans MS" pitchFamily="66" charset="0"/>
              </a:rPr>
              <a:t>, on </a:t>
            </a:r>
            <a:r>
              <a:rPr lang="pl-PL" sz="2600" dirty="0" err="1" smtClean="0">
                <a:latin typeface="Comic Sans MS" pitchFamily="66" charset="0"/>
              </a:rPr>
              <a:t>turn</a:t>
            </a:r>
            <a:r>
              <a:rPr lang="pl-PL" sz="2600" dirty="0" smtClean="0">
                <a:latin typeface="Comic Sans MS" pitchFamily="66" charset="0"/>
              </a:rPr>
              <a:t> 2 </a:t>
            </a:r>
            <a:r>
              <a:rPr lang="pl-PL" sz="2600" dirty="0" err="1" smtClean="0">
                <a:latin typeface="Comic Sans MS" pitchFamily="66" charset="0"/>
              </a:rPr>
              <a:t>yers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later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when</a:t>
            </a:r>
            <a:r>
              <a:rPr lang="pl-PL" sz="2600" dirty="0" smtClean="0">
                <a:latin typeface="Comic Sans MS" pitchFamily="66" charset="0"/>
              </a:rPr>
              <a:t> Maria was 11 </a:t>
            </a:r>
            <a:r>
              <a:rPr lang="pl-PL" sz="2600" dirty="0" err="1" smtClean="0">
                <a:latin typeface="Comic Sans MS" pitchFamily="66" charset="0"/>
              </a:rPr>
              <a:t>yers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die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her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mother</a:t>
            </a:r>
            <a:r>
              <a:rPr lang="pl-PL" sz="2600" dirty="0" smtClean="0">
                <a:latin typeface="Comic Sans MS" pitchFamily="66" charset="0"/>
              </a:rPr>
              <a:t>, </a:t>
            </a:r>
            <a:r>
              <a:rPr lang="pl-PL" sz="2600" dirty="0" err="1" smtClean="0">
                <a:latin typeface="Comic Sans MS" pitchFamily="66" charset="0"/>
              </a:rPr>
              <a:t>which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years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ill</a:t>
            </a:r>
            <a:r>
              <a:rPr lang="pl-PL" sz="2600" dirty="0" smtClean="0">
                <a:latin typeface="Comic Sans MS" pitchFamily="66" charset="0"/>
              </a:rPr>
              <a:t> on </a:t>
            </a:r>
            <a:r>
              <a:rPr lang="pl-PL" sz="2600" dirty="0" err="1" smtClean="0">
                <a:latin typeface="Comic Sans MS" pitchFamily="66" charset="0"/>
              </a:rPr>
              <a:t>tuberculosis</a:t>
            </a:r>
            <a:r>
              <a:rPr lang="pl-PL" sz="2600" dirty="0" smtClean="0">
                <a:latin typeface="Comic Sans MS" pitchFamily="66" charset="0"/>
              </a:rPr>
              <a:t>.  </a:t>
            </a:r>
            <a:endParaRPr lang="pl-PL" sz="2600" dirty="0">
              <a:latin typeface="Comic Sans MS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43608" y="3356992"/>
            <a:ext cx="69847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err="1" smtClean="0">
                <a:latin typeface="Comic Sans MS" pitchFamily="66" charset="0"/>
              </a:rPr>
              <a:t>Then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educated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in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female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governmet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secondary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school</a:t>
            </a:r>
            <a:r>
              <a:rPr lang="pl-PL" sz="2600" dirty="0" smtClean="0">
                <a:latin typeface="Comic Sans MS" pitchFamily="66" charset="0"/>
              </a:rPr>
              <a:t>, </a:t>
            </a:r>
            <a:r>
              <a:rPr lang="pl-PL" sz="2600" dirty="0" err="1" smtClean="0">
                <a:latin typeface="Comic Sans MS" pitchFamily="66" charset="0"/>
              </a:rPr>
              <a:t>which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completed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in</a:t>
            </a:r>
            <a:r>
              <a:rPr lang="pl-PL" sz="2600" dirty="0" smtClean="0">
                <a:latin typeface="Comic Sans MS" pitchFamily="66" charset="0"/>
              </a:rPr>
              <a:t> 1883 </a:t>
            </a:r>
            <a:r>
              <a:rPr lang="pl-PL" sz="2600" dirty="0" err="1" smtClean="0">
                <a:latin typeface="Comic Sans MS" pitchFamily="66" charset="0"/>
              </a:rPr>
              <a:t>years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with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gold</a:t>
            </a:r>
            <a:r>
              <a:rPr lang="pl-PL" sz="2600" dirty="0" smtClean="0">
                <a:latin typeface="Comic Sans MS" pitchFamily="66" charset="0"/>
              </a:rPr>
              <a:t> medal. </a:t>
            </a:r>
            <a:r>
              <a:rPr lang="pl-PL" sz="2600" dirty="0" err="1" smtClean="0">
                <a:latin typeface="Comic Sans MS" pitchFamily="66" charset="0"/>
              </a:rPr>
              <a:t>After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returning</a:t>
            </a:r>
            <a:r>
              <a:rPr lang="pl-PL" sz="2600" dirty="0" smtClean="0">
                <a:latin typeface="Comic Sans MS" pitchFamily="66" charset="0"/>
              </a:rPr>
              <a:t> to Warsaw </a:t>
            </a:r>
            <a:r>
              <a:rPr lang="pl-PL" sz="2600" dirty="0" err="1" smtClean="0">
                <a:latin typeface="Comic Sans MS" pitchFamily="66" charset="0"/>
              </a:rPr>
              <a:t>gave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tutoring</a:t>
            </a:r>
            <a:r>
              <a:rPr lang="pl-PL" sz="2600" dirty="0" smtClean="0">
                <a:latin typeface="Comic Sans MS" pitchFamily="66" charset="0"/>
              </a:rPr>
              <a:t> of </a:t>
            </a:r>
            <a:r>
              <a:rPr lang="pl-PL" sz="2600" dirty="0" err="1" smtClean="0">
                <a:latin typeface="Comic Sans MS" pitchFamily="66" charset="0"/>
              </a:rPr>
              <a:t>mathematics,physics</a:t>
            </a:r>
            <a:r>
              <a:rPr lang="pl-PL" sz="2600" dirty="0" smtClean="0">
                <a:latin typeface="Comic Sans MS" pitchFamily="66" charset="0"/>
              </a:rPr>
              <a:t> and foreign </a:t>
            </a:r>
            <a:r>
              <a:rPr lang="pl-PL" sz="2600" dirty="0" err="1" smtClean="0">
                <a:latin typeface="Comic Sans MS" pitchFamily="66" charset="0"/>
              </a:rPr>
              <a:t>languages</a:t>
            </a:r>
            <a:r>
              <a:rPr lang="pl-PL" sz="2600" dirty="0" smtClean="0">
                <a:latin typeface="Comic Sans MS" pitchFamily="66" charset="0"/>
              </a:rPr>
              <a:t>. </a:t>
            </a:r>
            <a:r>
              <a:rPr lang="pl-PL" sz="2600" dirty="0" err="1" smtClean="0">
                <a:latin typeface="Comic Sans MS" pitchFamily="66" charset="0"/>
              </a:rPr>
              <a:t>She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knew</a:t>
            </a:r>
            <a:r>
              <a:rPr lang="pl-PL" sz="2600" dirty="0" smtClean="0">
                <a:latin typeface="Comic Sans MS" pitchFamily="66" charset="0"/>
              </a:rPr>
              <a:t>: </a:t>
            </a:r>
            <a:r>
              <a:rPr lang="pl-PL" sz="2600" dirty="0" err="1" smtClean="0">
                <a:latin typeface="Comic Sans MS" pitchFamily="66" charset="0"/>
              </a:rPr>
              <a:t>Polish,Russian,German,englisch</a:t>
            </a:r>
            <a:r>
              <a:rPr lang="pl-PL" sz="2600" dirty="0" smtClean="0">
                <a:latin typeface="Comic Sans MS" pitchFamily="66" charset="0"/>
              </a:rPr>
              <a:t> and </a:t>
            </a:r>
            <a:r>
              <a:rPr lang="pl-PL" sz="2600" dirty="0" err="1" smtClean="0">
                <a:latin typeface="Comic Sans MS" pitchFamily="66" charset="0"/>
              </a:rPr>
              <a:t>French</a:t>
            </a:r>
            <a:r>
              <a:rPr lang="pl-PL" sz="2600" dirty="0" smtClean="0">
                <a:latin typeface="Comic Sans MS" pitchFamily="66" charset="0"/>
              </a:rPr>
              <a:t>. </a:t>
            </a:r>
            <a:endParaRPr lang="pl-PL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maria_curie_sklodowsk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2656"/>
            <a:ext cx="2231545" cy="2952328"/>
          </a:xfrm>
          <a:prstGeom prst="rect">
            <a:avLst/>
          </a:prstGeom>
        </p:spPr>
      </p:pic>
      <p:pic>
        <p:nvPicPr>
          <p:cNvPr id="3" name="Obraz 2" descr="Maria_Sklodowska-Cur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429000"/>
            <a:ext cx="2310212" cy="3072581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67544" y="1700808"/>
            <a:ext cx="59766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err="1" smtClean="0">
                <a:latin typeface="Comic Sans MS" pitchFamily="66" charset="0"/>
              </a:rPr>
              <a:t>The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end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year</a:t>
            </a:r>
            <a:r>
              <a:rPr lang="pl-PL" sz="2600" dirty="0" smtClean="0">
                <a:latin typeface="Comic Sans MS" pitchFamily="66" charset="0"/>
              </a:rPr>
              <a:t> 1897 Maria Skłodowska Curie </a:t>
            </a:r>
            <a:r>
              <a:rPr lang="pl-PL" sz="2600" dirty="0" err="1" smtClean="0">
                <a:latin typeface="Comic Sans MS" pitchFamily="66" charset="0"/>
              </a:rPr>
              <a:t>seeking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subject</a:t>
            </a:r>
            <a:r>
              <a:rPr lang="pl-PL" sz="2600" dirty="0" smtClean="0">
                <a:latin typeface="Comic Sans MS" pitchFamily="66" charset="0"/>
              </a:rPr>
              <a:t> to </a:t>
            </a:r>
            <a:r>
              <a:rPr lang="pl-PL" sz="2600" dirty="0" err="1" smtClean="0">
                <a:latin typeface="Comic Sans MS" pitchFamily="66" charset="0"/>
              </a:rPr>
              <a:t>hearing</a:t>
            </a:r>
            <a:r>
              <a:rPr lang="pl-PL" sz="2600" dirty="0" smtClean="0">
                <a:latin typeface="Comic Sans MS" pitchFamily="66" charset="0"/>
              </a:rPr>
              <a:t> to </a:t>
            </a:r>
            <a:r>
              <a:rPr lang="pl-PL" sz="2600" dirty="0" err="1" smtClean="0">
                <a:latin typeface="Comic Sans MS" pitchFamily="66" charset="0"/>
              </a:rPr>
              <a:t>obtain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the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deegre</a:t>
            </a:r>
            <a:r>
              <a:rPr lang="pl-PL" sz="2600" dirty="0" smtClean="0">
                <a:latin typeface="Comic Sans MS" pitchFamily="66" charset="0"/>
              </a:rPr>
              <a:t> of doctor </a:t>
            </a:r>
            <a:r>
              <a:rPr lang="pl-PL" sz="2600" dirty="0" err="1" smtClean="0">
                <a:latin typeface="Comic Sans MS" pitchFamily="66" charset="0"/>
              </a:rPr>
              <a:t>taken</a:t>
            </a:r>
            <a:r>
              <a:rPr lang="pl-PL" sz="2600" dirty="0" smtClean="0">
                <a:latin typeface="Comic Sans MS" pitchFamily="66" charset="0"/>
              </a:rPr>
              <a:t> first </a:t>
            </a:r>
            <a:r>
              <a:rPr lang="pl-PL" sz="2600" dirty="0" err="1" smtClean="0">
                <a:latin typeface="Comic Sans MS" pitchFamily="66" charset="0"/>
              </a:rPr>
              <a:t>research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with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rays</a:t>
            </a:r>
            <a:r>
              <a:rPr lang="pl-PL" sz="2600" dirty="0" smtClean="0">
                <a:latin typeface="Comic Sans MS" pitchFamily="66" charset="0"/>
              </a:rPr>
              <a:t> Becquerel. Maria </a:t>
            </a:r>
            <a:r>
              <a:rPr lang="pl-PL" sz="2600" dirty="0" err="1" smtClean="0">
                <a:latin typeface="Comic Sans MS" pitchFamily="66" charset="0"/>
              </a:rPr>
              <a:t>taking</a:t>
            </a:r>
            <a:r>
              <a:rPr lang="pl-PL" sz="2600" dirty="0" smtClean="0">
                <a:latin typeface="Comic Sans MS" pitchFamily="66" charset="0"/>
              </a:rPr>
              <a:t> scientific </a:t>
            </a:r>
            <a:r>
              <a:rPr lang="pl-PL" sz="2600" dirty="0" err="1" smtClean="0">
                <a:latin typeface="Comic Sans MS" pitchFamily="66" charset="0"/>
              </a:rPr>
              <a:t>work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the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radiation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discovered</a:t>
            </a:r>
            <a:r>
              <a:rPr lang="pl-PL" sz="2600" dirty="0" smtClean="0">
                <a:latin typeface="Comic Sans MS" pitchFamily="66" charset="0"/>
              </a:rPr>
              <a:t> by Becquerela applied </a:t>
            </a:r>
            <a:r>
              <a:rPr lang="pl-PL" sz="2600" dirty="0" err="1" smtClean="0">
                <a:latin typeface="Comic Sans MS" pitchFamily="66" charset="0"/>
              </a:rPr>
              <a:t>instead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photographic</a:t>
            </a:r>
            <a:r>
              <a:rPr lang="pl-PL" sz="2600" dirty="0" smtClean="0">
                <a:latin typeface="Comic Sans MS" pitchFamily="66" charset="0"/>
              </a:rPr>
              <a:t> film </a:t>
            </a:r>
            <a:r>
              <a:rPr lang="pl-PL" sz="2600" dirty="0" err="1" smtClean="0">
                <a:latin typeface="Comic Sans MS" pitchFamily="66" charset="0"/>
              </a:rPr>
              <a:t>very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sensitive</a:t>
            </a:r>
            <a:r>
              <a:rPr lang="pl-PL" sz="2600" dirty="0" smtClean="0">
                <a:latin typeface="Comic Sans MS" pitchFamily="66" charset="0"/>
              </a:rPr>
              <a:t> </a:t>
            </a:r>
            <a:r>
              <a:rPr lang="pl-PL" sz="2600" dirty="0" err="1" smtClean="0">
                <a:latin typeface="Comic Sans MS" pitchFamily="66" charset="0"/>
              </a:rPr>
              <a:t>electrometer</a:t>
            </a:r>
            <a:r>
              <a:rPr lang="pl-PL" sz="2600" dirty="0" smtClean="0">
                <a:latin typeface="Comic Sans MS" pitchFamily="66" charset="0"/>
              </a:rPr>
              <a:t>.</a:t>
            </a:r>
            <a:endParaRPr lang="pl-PL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1600" y="1412776"/>
            <a:ext cx="75608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latin typeface="Comic Sans MS" pitchFamily="66" charset="0"/>
              </a:rPr>
              <a:t>       </a:t>
            </a:r>
            <a:r>
              <a:rPr lang="pl-PL" sz="4400" dirty="0" err="1" smtClean="0">
                <a:latin typeface="Comic Sans MS" pitchFamily="66" charset="0"/>
              </a:rPr>
              <a:t>Thanks</a:t>
            </a:r>
            <a:r>
              <a:rPr lang="pl-PL" sz="4400" dirty="0" smtClean="0">
                <a:latin typeface="Comic Sans MS" pitchFamily="66" charset="0"/>
              </a:rPr>
              <a:t> for </a:t>
            </a:r>
            <a:r>
              <a:rPr lang="pl-PL" sz="4400" dirty="0" err="1" smtClean="0">
                <a:latin typeface="Comic Sans MS" pitchFamily="66" charset="0"/>
              </a:rPr>
              <a:t>watching</a:t>
            </a:r>
            <a:endParaRPr lang="pl-PL" sz="4400" dirty="0" smtClean="0">
              <a:latin typeface="Comic Sans MS" pitchFamily="66" charset="0"/>
            </a:endParaRPr>
          </a:p>
          <a:p>
            <a:r>
              <a:rPr lang="pl-PL" sz="3600" dirty="0">
                <a:latin typeface="Comic Sans MS" pitchFamily="66" charset="0"/>
              </a:rPr>
              <a:t> </a:t>
            </a:r>
            <a:r>
              <a:rPr lang="pl-PL" sz="3600" dirty="0" smtClean="0">
                <a:latin typeface="Comic Sans MS" pitchFamily="66" charset="0"/>
              </a:rPr>
              <a:t>             </a:t>
            </a:r>
          </a:p>
          <a:p>
            <a:endParaRPr lang="pl-PL" sz="3600" dirty="0">
              <a:latin typeface="Comic Sans MS" pitchFamily="66" charset="0"/>
            </a:endParaRPr>
          </a:p>
          <a:p>
            <a:r>
              <a:rPr lang="pl-PL" sz="3600" dirty="0" smtClean="0">
                <a:latin typeface="Comic Sans MS" pitchFamily="66" charset="0"/>
              </a:rPr>
              <a:t>           Kamil </a:t>
            </a:r>
            <a:r>
              <a:rPr lang="pl-PL" sz="3600" dirty="0" err="1" smtClean="0">
                <a:latin typeface="Comic Sans MS" pitchFamily="66" charset="0"/>
              </a:rPr>
              <a:t>Czermak</a:t>
            </a:r>
            <a:r>
              <a:rPr lang="pl-PL" sz="3600" dirty="0" smtClean="0">
                <a:latin typeface="Comic Sans MS" pitchFamily="66" charset="0"/>
              </a:rPr>
              <a:t>  IGA</a:t>
            </a:r>
            <a:endParaRPr lang="pl-PL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189</Words>
  <Application>Microsoft Office PowerPoint</Application>
  <PresentationFormat>Pokaz na ekranie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Comic Sans MS</vt:lpstr>
      <vt:lpstr>Constantia</vt:lpstr>
      <vt:lpstr>Wingdings 2</vt:lpstr>
      <vt:lpstr>Papier</vt:lpstr>
      <vt:lpstr>Maria Skłodowska Curie</vt:lpstr>
      <vt:lpstr>     Maria Skłodowska Curie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 Curie</dc:title>
  <dc:creator>user</dc:creator>
  <cp:lastModifiedBy>Marcin Krolikowski</cp:lastModifiedBy>
  <cp:revision>7</cp:revision>
  <dcterms:created xsi:type="dcterms:W3CDTF">2014-10-15T18:38:13Z</dcterms:created>
  <dcterms:modified xsi:type="dcterms:W3CDTF">2014-10-25T13:59:00Z</dcterms:modified>
</cp:coreProperties>
</file>