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EA90C9-DA19-487B-9C31-650DBDF5CA70}" type="datetimeFigureOut">
              <a:rPr lang="pl-PL" smtClean="0"/>
              <a:t>2014-10-17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1D889DB-DE25-4AB1-AFC2-2F40E0C25A47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Wisława Szymborska</a:t>
            </a:r>
            <a:endParaRPr lang="pl-PL" sz="4000" dirty="0"/>
          </a:p>
        </p:txBody>
      </p:sp>
      <p:pic>
        <p:nvPicPr>
          <p:cNvPr id="5" name="irc_mi" descr="http://bi.gazeta.pl/im/8/11361/z11361058Q,Wislawa-Szymborska--1923-2012-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04048" y="1484784"/>
            <a:ext cx="29491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683568" y="242088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GB" sz="2800" dirty="0" smtClean="0">
                <a:latin typeface="+mj-lt"/>
              </a:rPr>
              <a:t>Polish poet </a:t>
            </a: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en-GB" sz="2800" dirty="0" smtClean="0">
                <a:latin typeface="+mj-lt"/>
              </a:rPr>
              <a:t>who explored philosophical, moral, and ethical issues with intelligence and empathy.</a:t>
            </a:r>
            <a:endParaRPr lang="pl-PL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Wisława </a:t>
            </a:r>
            <a:r>
              <a:rPr lang="pl-PL" sz="4000" b="1" dirty="0" err="1" smtClean="0"/>
              <a:t>SzymborskA</a:t>
            </a:r>
            <a:endParaRPr lang="pl-PL" sz="4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1"/>
          </p:nvPr>
        </p:nvSpPr>
        <p:spPr>
          <a:xfrm>
            <a:off x="467544" y="2133600"/>
            <a:ext cx="41910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en-GB" dirty="0" smtClean="0">
                <a:latin typeface="+mj-lt"/>
              </a:rPr>
              <a:t>In 1996 she received the Nobel Prize for Literature. </a:t>
            </a:r>
            <a:endParaRPr lang="pl-PL" dirty="0" smtClean="0">
              <a:latin typeface="+mj-lt"/>
            </a:endParaRPr>
          </a:p>
          <a:p>
            <a:pPr>
              <a:buNone/>
            </a:pPr>
            <a:endParaRPr lang="pl-PL" dirty="0" smtClean="0">
              <a:latin typeface="+mj-lt"/>
            </a:endParaRPr>
          </a:p>
          <a:p>
            <a:pPr>
              <a:buNone/>
            </a:pPr>
            <a:r>
              <a:rPr lang="pl-PL" dirty="0" smtClean="0">
                <a:latin typeface="+mj-lt"/>
              </a:rPr>
              <a:t>	</a:t>
            </a:r>
          </a:p>
          <a:p>
            <a:pPr>
              <a:buNone/>
            </a:pPr>
            <a:endParaRPr lang="pl-PL" dirty="0" smtClean="0">
              <a:latin typeface="+mj-lt"/>
            </a:endParaRPr>
          </a:p>
        </p:txBody>
      </p:sp>
      <p:pic>
        <p:nvPicPr>
          <p:cNvPr id="9" name="irc_mi" descr="http://graphics8.nytimes.com/images/2012/02/02/world/SZYMBORSKA-obit/SZYMBORSKA-obit-popup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700808"/>
            <a:ext cx="316835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rostokąt 9"/>
          <p:cNvSpPr/>
          <p:nvPr/>
        </p:nvSpPr>
        <p:spPr>
          <a:xfrm>
            <a:off x="827584" y="4581128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>
                <a:solidFill>
                  <a:schemeClr val="tx2"/>
                </a:solidFill>
                <a:latin typeface="+mj-lt"/>
              </a:rPr>
              <a:t>Her work has been translated into English and many</a:t>
            </a:r>
            <a:r>
              <a:rPr lang="pl-PL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pl-PL" sz="2800" dirty="0" err="1">
                <a:solidFill>
                  <a:schemeClr val="tx2"/>
                </a:solidFill>
                <a:latin typeface="+mj-lt"/>
              </a:rPr>
              <a:t>European</a:t>
            </a:r>
            <a:r>
              <a:rPr lang="pl-PL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pl-PL" sz="2800" dirty="0" err="1">
                <a:solidFill>
                  <a:schemeClr val="tx2"/>
                </a:solidFill>
                <a:latin typeface="+mj-lt"/>
              </a:rPr>
              <a:t>languages</a:t>
            </a:r>
            <a:r>
              <a:rPr lang="pl-PL" sz="2800" dirty="0">
                <a:solidFill>
                  <a:schemeClr val="tx2"/>
                </a:solidFill>
                <a:latin typeface="+mj-lt"/>
              </a:rPr>
              <a:t>, as </a:t>
            </a:r>
            <a:r>
              <a:rPr lang="en-GB" sz="2800" dirty="0">
                <a:solidFill>
                  <a:schemeClr val="tx2"/>
                </a:solidFill>
                <a:latin typeface="+mj-lt"/>
              </a:rPr>
              <a:t>well as into</a:t>
            </a:r>
            <a:r>
              <a:rPr lang="pl-PL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pl-PL" sz="2800" dirty="0" err="1">
                <a:solidFill>
                  <a:schemeClr val="tx2"/>
                </a:solidFill>
                <a:latin typeface="+mj-lt"/>
              </a:rPr>
              <a:t>Arabic</a:t>
            </a:r>
            <a:r>
              <a:rPr lang="pl-PL" sz="2800" dirty="0">
                <a:solidFill>
                  <a:schemeClr val="tx2"/>
                </a:solidFill>
                <a:latin typeface="+mj-lt"/>
              </a:rPr>
              <a:t>, </a:t>
            </a:r>
            <a:r>
              <a:rPr lang="pl-PL" sz="2800" dirty="0" err="1">
                <a:solidFill>
                  <a:schemeClr val="tx2"/>
                </a:solidFill>
                <a:latin typeface="+mj-lt"/>
              </a:rPr>
              <a:t>Hebrew</a:t>
            </a:r>
            <a:r>
              <a:rPr lang="pl-PL" sz="2800" dirty="0">
                <a:solidFill>
                  <a:schemeClr val="tx2"/>
                </a:solidFill>
                <a:latin typeface="+mj-lt"/>
              </a:rPr>
              <a:t>, </a:t>
            </a:r>
            <a:r>
              <a:rPr lang="en-GB" sz="2800" dirty="0">
                <a:solidFill>
                  <a:schemeClr val="tx2"/>
                </a:solidFill>
                <a:latin typeface="+mj-lt"/>
              </a:rPr>
              <a:t>Japanese and Chinese.</a:t>
            </a:r>
            <a:endParaRPr lang="pl-PL" sz="28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Wisława </a:t>
            </a:r>
            <a:r>
              <a:rPr lang="pl-PL" b="1" dirty="0" err="1" smtClean="0"/>
              <a:t>SzymborskA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23528" y="1340768"/>
            <a:ext cx="8820472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	</a:t>
            </a:r>
            <a:r>
              <a:rPr lang="en-GB" sz="2200" b="1" dirty="0" smtClean="0">
                <a:latin typeface="+mj-lt"/>
              </a:rPr>
              <a:t>Prizes and Awards </a:t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/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>1954: The City of </a:t>
            </a:r>
            <a:r>
              <a:rPr lang="en-GB" sz="2200" b="1" dirty="0" err="1" smtClean="0">
                <a:latin typeface="+mj-lt"/>
              </a:rPr>
              <a:t>Kraków</a:t>
            </a:r>
            <a:r>
              <a:rPr lang="en-GB" sz="2200" b="1" dirty="0" smtClean="0">
                <a:latin typeface="+mj-lt"/>
              </a:rPr>
              <a:t> Prize for Literature </a:t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>1963: The Polish Ministry of Culture Prize </a:t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>1991: The Goethe Prize </a:t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>1995: The Herder Prize </a:t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>1995: Honorary Doctor of the Adam Mickiewicz University (</a:t>
            </a:r>
            <a:r>
              <a:rPr lang="en-GB" sz="2200" b="1" dirty="0" err="1" smtClean="0">
                <a:latin typeface="+mj-lt"/>
              </a:rPr>
              <a:t>Poznań</a:t>
            </a:r>
            <a:r>
              <a:rPr lang="en-GB" sz="2200" b="1" dirty="0" smtClean="0">
                <a:latin typeface="+mj-lt"/>
              </a:rPr>
              <a:t>) </a:t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>1996: The Polish PEN Club prize </a:t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>1996: Nobel Prize for Literature </a:t>
            </a:r>
            <a:br>
              <a:rPr lang="en-GB" sz="2200" b="1" dirty="0" smtClean="0">
                <a:latin typeface="+mj-lt"/>
              </a:rPr>
            </a:br>
            <a:r>
              <a:rPr lang="en-GB" sz="2200" b="1" dirty="0" smtClean="0">
                <a:latin typeface="+mj-lt"/>
              </a:rPr>
              <a:t>2011: Order of the White Eagle</a:t>
            </a:r>
            <a:endParaRPr lang="pl-PL" sz="2200" dirty="0" smtClean="0">
              <a:latin typeface="+mj-lt"/>
            </a:endParaRPr>
          </a:p>
          <a:p>
            <a:endParaRPr lang="pl-PL" dirty="0"/>
          </a:p>
        </p:txBody>
      </p:sp>
      <p:pic>
        <p:nvPicPr>
          <p:cNvPr id="2050" name="Picture 2" descr="https://encrypted-tbn0.gstatic.com/images?q=tbn:ANd9GcR_M76ZqEsKjCZgjC42BdzPDozR6_zWHJJ1EXXXTGrdwXxk6Lpiq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933056"/>
            <a:ext cx="346083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Wisława </a:t>
            </a:r>
            <a:r>
              <a:rPr lang="pl-PL" b="1" dirty="0" err="1" smtClean="0"/>
              <a:t>SzymborskA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04800" y="1554162"/>
            <a:ext cx="8371656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en-GB" dirty="0" err="1" smtClean="0">
                <a:latin typeface="+mj-lt"/>
              </a:rPr>
              <a:t>Szymborska</a:t>
            </a:r>
            <a:r>
              <a:rPr lang="en-GB" dirty="0" smtClean="0">
                <a:latin typeface="+mj-lt"/>
              </a:rPr>
              <a:t> was born on 2 July 1923 in </a:t>
            </a:r>
            <a:r>
              <a:rPr lang="en-GB" dirty="0" err="1" smtClean="0">
                <a:latin typeface="+mj-lt"/>
              </a:rPr>
              <a:t>Prowent</a:t>
            </a:r>
            <a:r>
              <a:rPr lang="pl-PL" dirty="0" smtClean="0">
                <a:latin typeface="+mj-lt"/>
              </a:rPr>
              <a:t>. S</a:t>
            </a:r>
            <a:r>
              <a:rPr lang="en-GB" dirty="0" smtClean="0">
                <a:latin typeface="+mj-lt"/>
              </a:rPr>
              <a:t>he later moved to </a:t>
            </a:r>
            <a:r>
              <a:rPr lang="en-GB" dirty="0" err="1" smtClean="0">
                <a:latin typeface="+mj-lt"/>
              </a:rPr>
              <a:t>Kraków</a:t>
            </a:r>
            <a:r>
              <a:rPr lang="en-GB" dirty="0" smtClean="0">
                <a:latin typeface="+mj-lt"/>
              </a:rPr>
              <a:t> in 1931 and studied literature and sociology at the </a:t>
            </a:r>
            <a:r>
              <a:rPr lang="en-GB" dirty="0" err="1" smtClean="0">
                <a:latin typeface="+mj-lt"/>
              </a:rPr>
              <a:t>Jagiellonian</a:t>
            </a:r>
            <a:r>
              <a:rPr lang="en-GB" dirty="0" smtClean="0">
                <a:latin typeface="+mj-lt"/>
              </a:rPr>
              <a:t> University there between 1945 and 1948. Her first published poem, “</a:t>
            </a:r>
            <a:r>
              <a:rPr lang="en-GB" dirty="0" err="1" smtClean="0">
                <a:latin typeface="+mj-lt"/>
              </a:rPr>
              <a:t>Szukam</a:t>
            </a:r>
            <a:r>
              <a:rPr lang="en-GB" dirty="0" smtClean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słowa</a:t>
            </a:r>
            <a:r>
              <a:rPr lang="en-GB" dirty="0" smtClean="0">
                <a:latin typeface="+mj-lt"/>
              </a:rPr>
              <a:t>” (“I Seek the Word”), appeared in a </a:t>
            </a:r>
            <a:r>
              <a:rPr lang="en-GB" dirty="0" err="1" smtClean="0">
                <a:latin typeface="+mj-lt"/>
              </a:rPr>
              <a:t>Kraków</a:t>
            </a:r>
            <a:r>
              <a:rPr lang="en-GB" dirty="0" smtClean="0">
                <a:latin typeface="+mj-lt"/>
              </a:rPr>
              <a:t> newspaper in March 1945. Her first volume of poetry, </a:t>
            </a:r>
            <a:r>
              <a:rPr lang="en-GB" dirty="0" err="1" smtClean="0">
                <a:latin typeface="+mj-lt"/>
              </a:rPr>
              <a:t>Dlatego</a:t>
            </a:r>
            <a:r>
              <a:rPr lang="en-GB" dirty="0" smtClean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ż</a:t>
            </a:r>
            <a:r>
              <a:rPr lang="en-GB" dirty="0" err="1" smtClean="0">
                <a:latin typeface="+mj-lt"/>
              </a:rPr>
              <a:t>yjemy</a:t>
            </a:r>
            <a:r>
              <a:rPr lang="en-GB" dirty="0" smtClean="0">
                <a:latin typeface="+mj-lt"/>
              </a:rPr>
              <a:t> (1952; “That's Why We Are Alive”), was an attempt to conform to Socialist Realism, the officially approved literary style of Poland's communist regime. In 1953 she joined the editorial staff of </a:t>
            </a:r>
            <a:r>
              <a:rPr lang="pl-PL" dirty="0" smtClean="0">
                <a:latin typeface="+mj-lt"/>
              </a:rPr>
              <a:t>Ż</a:t>
            </a:r>
            <a:r>
              <a:rPr lang="en-GB" dirty="0" err="1" smtClean="0">
                <a:latin typeface="+mj-lt"/>
              </a:rPr>
              <a:t>ycie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Literackie</a:t>
            </a:r>
            <a:r>
              <a:rPr lang="en-GB" dirty="0" smtClean="0">
                <a:latin typeface="+mj-lt"/>
              </a:rPr>
              <a:t> (“Literary Life”), a weekly magazine of intellectual interests, and remained there until 1981. During this period she gained a reputation not only as a poet but also as a book reviewer and translator of French poetry. In the 1980s she wrote for the underground press under the pseudonym </a:t>
            </a:r>
            <a:r>
              <a:rPr lang="en-GB" dirty="0" err="1" smtClean="0">
                <a:latin typeface="+mj-lt"/>
              </a:rPr>
              <a:t>Stancykówna</a:t>
            </a:r>
            <a:r>
              <a:rPr lang="en-GB" dirty="0" smtClean="0">
                <a:latin typeface="+mj-lt"/>
              </a:rPr>
              <a:t> and for a magazine in Paris. </a:t>
            </a:r>
            <a:r>
              <a:rPr lang="en-GB" dirty="0" err="1" smtClean="0">
                <a:latin typeface="+mj-lt"/>
              </a:rPr>
              <a:t>Wisława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Szymborska</a:t>
            </a:r>
            <a:r>
              <a:rPr lang="en-GB" dirty="0" smtClean="0">
                <a:latin typeface="+mj-lt"/>
              </a:rPr>
              <a:t> died 1 February 2012 at home in </a:t>
            </a:r>
            <a:r>
              <a:rPr lang="en-GB" dirty="0" err="1" smtClean="0">
                <a:latin typeface="+mj-lt"/>
              </a:rPr>
              <a:t>Kraków</a:t>
            </a:r>
            <a:r>
              <a:rPr lang="en-GB" dirty="0" smtClean="0">
                <a:latin typeface="+mj-lt"/>
              </a:rPr>
              <a:t>, aged 88.</a:t>
            </a:r>
            <a:endParaRPr lang="pl-PL" dirty="0" smtClean="0"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Wisława </a:t>
            </a:r>
            <a:r>
              <a:rPr lang="pl-PL" b="1" dirty="0" err="1" smtClean="0"/>
              <a:t>SzymborskA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7500" lnSpcReduction="20000"/>
          </a:bodyPr>
          <a:lstStyle/>
          <a:p>
            <a:pPr>
              <a:buNone/>
            </a:pPr>
            <a:r>
              <a:rPr lang="en-GB" b="1" dirty="0" smtClean="0"/>
              <a:t>Cat in an Empty Apartment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en-GB" dirty="0" smtClean="0"/>
              <a:t>Die—you can’t do that to a cat.</a:t>
            </a:r>
            <a:br>
              <a:rPr lang="en-GB" dirty="0" smtClean="0"/>
            </a:br>
            <a:r>
              <a:rPr lang="en-GB" dirty="0" smtClean="0"/>
              <a:t>Since what can a cat do</a:t>
            </a:r>
            <a:br>
              <a:rPr lang="en-GB" dirty="0" smtClean="0"/>
            </a:br>
            <a:r>
              <a:rPr lang="en-GB" dirty="0" smtClean="0"/>
              <a:t>in an empty apartment?</a:t>
            </a:r>
            <a:br>
              <a:rPr lang="en-GB" dirty="0" smtClean="0"/>
            </a:br>
            <a:r>
              <a:rPr lang="en-GB" dirty="0" smtClean="0"/>
              <a:t>Climb the walls?</a:t>
            </a:r>
            <a:br>
              <a:rPr lang="en-GB" dirty="0" smtClean="0"/>
            </a:br>
            <a:r>
              <a:rPr lang="en-GB" dirty="0" smtClean="0"/>
              <a:t>Rub up against the furniture?</a:t>
            </a:r>
            <a:br>
              <a:rPr lang="en-GB" dirty="0" smtClean="0"/>
            </a:br>
            <a:r>
              <a:rPr lang="en-GB" dirty="0" smtClean="0"/>
              <a:t>Nothing seems different here</a:t>
            </a:r>
            <a:br>
              <a:rPr lang="en-GB" dirty="0" smtClean="0"/>
            </a:br>
            <a:r>
              <a:rPr lang="en-GB" dirty="0" smtClean="0"/>
              <a:t>but nothing is the same.</a:t>
            </a:r>
            <a:br>
              <a:rPr lang="en-GB" dirty="0" smtClean="0"/>
            </a:br>
            <a:r>
              <a:rPr lang="en-GB" dirty="0" smtClean="0"/>
              <a:t>Nothing’s been moved</a:t>
            </a:r>
            <a:br>
              <a:rPr lang="en-GB" dirty="0" smtClean="0"/>
            </a:br>
            <a:r>
              <a:rPr lang="en-GB" dirty="0" smtClean="0"/>
              <a:t>but there’s more space.</a:t>
            </a:r>
            <a:br>
              <a:rPr lang="en-GB" dirty="0" smtClean="0"/>
            </a:br>
            <a:r>
              <a:rPr lang="en-GB" dirty="0" smtClean="0"/>
              <a:t>And at </a:t>
            </a:r>
            <a:r>
              <a:rPr lang="en-GB" dirty="0" err="1" smtClean="0"/>
              <a:t>nighttime</a:t>
            </a:r>
            <a:r>
              <a:rPr lang="en-GB" dirty="0" smtClean="0"/>
              <a:t> no lamps are lit.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Footsteps on the staircase,</a:t>
            </a:r>
            <a:br>
              <a:rPr lang="en-GB" dirty="0" smtClean="0"/>
            </a:br>
            <a:r>
              <a:rPr lang="en-GB" dirty="0" smtClean="0"/>
              <a:t>but they’re new ones.</a:t>
            </a:r>
            <a:br>
              <a:rPr lang="en-GB" dirty="0" smtClean="0"/>
            </a:br>
            <a:r>
              <a:rPr lang="en-GB" dirty="0" smtClean="0"/>
              <a:t>The hand that puts fish on the saucer</a:t>
            </a:r>
            <a:br>
              <a:rPr lang="en-GB" dirty="0" smtClean="0"/>
            </a:br>
            <a:r>
              <a:rPr lang="en-GB" dirty="0" smtClean="0"/>
              <a:t>has changed, too.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Something doesn’t start </a:t>
            </a:r>
            <a:br>
              <a:rPr lang="en-GB" dirty="0" smtClean="0"/>
            </a:br>
            <a:r>
              <a:rPr lang="en-GB" dirty="0" smtClean="0"/>
              <a:t>at its usual time.</a:t>
            </a:r>
            <a:br>
              <a:rPr lang="en-GB" dirty="0" smtClean="0"/>
            </a:br>
            <a:r>
              <a:rPr lang="en-GB" dirty="0" smtClean="0"/>
              <a:t>Something doesn’t happen</a:t>
            </a:r>
            <a:br>
              <a:rPr lang="en-GB" dirty="0" smtClean="0"/>
            </a:br>
            <a:r>
              <a:rPr lang="en-GB" dirty="0" smtClean="0"/>
              <a:t>as it should.</a:t>
            </a:r>
            <a:br>
              <a:rPr lang="en-GB" dirty="0" smtClean="0"/>
            </a:b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en-GB" dirty="0" smtClean="0"/>
              <a:t>Someone was always, always here,</a:t>
            </a:r>
            <a:br>
              <a:rPr lang="en-GB" dirty="0" smtClean="0"/>
            </a:br>
            <a:r>
              <a:rPr lang="en-GB" dirty="0" smtClean="0"/>
              <a:t>then suddenly disappeared</a:t>
            </a:r>
            <a:br>
              <a:rPr lang="en-GB" dirty="0" smtClean="0"/>
            </a:br>
            <a:r>
              <a:rPr lang="en-GB" dirty="0" smtClean="0"/>
              <a:t>and stubbornly stays disappeared.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Every closet’s been examined.</a:t>
            </a:r>
            <a:br>
              <a:rPr lang="en-GB" dirty="0" smtClean="0"/>
            </a:br>
            <a:r>
              <a:rPr lang="en-GB" dirty="0" smtClean="0"/>
              <a:t>Every shelf has been explored.</a:t>
            </a:r>
            <a:br>
              <a:rPr lang="en-GB" dirty="0" smtClean="0"/>
            </a:br>
            <a:r>
              <a:rPr lang="en-GB" dirty="0" smtClean="0"/>
              <a:t>Excavations under the carpet turned up nothing.</a:t>
            </a:r>
            <a:br>
              <a:rPr lang="en-GB" dirty="0" smtClean="0"/>
            </a:br>
            <a:r>
              <a:rPr lang="en-GB" dirty="0" smtClean="0"/>
              <a:t>A commandment was even broken:</a:t>
            </a:r>
            <a:br>
              <a:rPr lang="en-GB" dirty="0" smtClean="0"/>
            </a:br>
            <a:r>
              <a:rPr lang="en-GB" dirty="0" smtClean="0"/>
              <a:t>papers scattered everywhere.</a:t>
            </a:r>
            <a:br>
              <a:rPr lang="en-GB" dirty="0" smtClean="0"/>
            </a:br>
            <a:r>
              <a:rPr lang="en-GB" dirty="0" smtClean="0"/>
              <a:t>What remains to be done.</a:t>
            </a:r>
            <a:br>
              <a:rPr lang="en-GB" dirty="0" smtClean="0"/>
            </a:br>
            <a:r>
              <a:rPr lang="en-GB" dirty="0" smtClean="0"/>
              <a:t>Just sleep and wait.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Just wait till he turns up,</a:t>
            </a:r>
            <a:br>
              <a:rPr lang="en-GB" dirty="0" smtClean="0"/>
            </a:br>
            <a:r>
              <a:rPr lang="en-GB" dirty="0" smtClean="0"/>
              <a:t>just let him show his face.</a:t>
            </a:r>
            <a:br>
              <a:rPr lang="en-GB" dirty="0" smtClean="0"/>
            </a:br>
            <a:r>
              <a:rPr lang="en-GB" dirty="0" smtClean="0"/>
              <a:t>Will he ever get a lesson</a:t>
            </a:r>
            <a:br>
              <a:rPr lang="en-GB" dirty="0" smtClean="0"/>
            </a:br>
            <a:r>
              <a:rPr lang="en-GB" dirty="0" smtClean="0"/>
              <a:t>on what not to do to a cat.</a:t>
            </a:r>
            <a:br>
              <a:rPr lang="en-GB" dirty="0" smtClean="0"/>
            </a:br>
            <a:r>
              <a:rPr lang="en-GB" dirty="0" smtClean="0"/>
              <a:t>Sidle toward him</a:t>
            </a:r>
            <a:br>
              <a:rPr lang="en-GB" dirty="0" smtClean="0"/>
            </a:br>
            <a:r>
              <a:rPr lang="en-GB" dirty="0" smtClean="0"/>
              <a:t>as if unwilling</a:t>
            </a:r>
            <a:br>
              <a:rPr lang="en-GB" dirty="0" smtClean="0"/>
            </a:br>
            <a:r>
              <a:rPr lang="en-GB" dirty="0" smtClean="0"/>
              <a:t>and ever so slow</a:t>
            </a:r>
            <a:br>
              <a:rPr lang="en-GB" dirty="0" smtClean="0"/>
            </a:br>
            <a:r>
              <a:rPr lang="en-GB" dirty="0" smtClean="0"/>
              <a:t>on visibly offended paws,</a:t>
            </a:r>
            <a:br>
              <a:rPr lang="en-GB" dirty="0" smtClean="0"/>
            </a:br>
            <a:r>
              <a:rPr lang="en-GB" dirty="0" smtClean="0"/>
              <a:t>and no leaps or squeals at least to start.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111</TotalTime>
  <Words>55</Words>
  <Application>Microsoft Office PowerPoint</Application>
  <PresentationFormat>Pokaz na ekranie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Franklin Gothic Book</vt:lpstr>
      <vt:lpstr>Franklin Gothic Medium</vt:lpstr>
      <vt:lpstr>Wingdings 2</vt:lpstr>
      <vt:lpstr>Wędrówka</vt:lpstr>
      <vt:lpstr>Wisława Szymborska</vt:lpstr>
      <vt:lpstr>Wisława SzymborskA</vt:lpstr>
      <vt:lpstr>Wisława SzymborskA</vt:lpstr>
      <vt:lpstr>Wisława SzymborskA</vt:lpstr>
      <vt:lpstr>Wisława SzymborskA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Wisława Szymborska</dc:title>
  <dc:creator>Maciek</dc:creator>
  <cp:lastModifiedBy>Marcin Krolikowski</cp:lastModifiedBy>
  <cp:revision>13</cp:revision>
  <dcterms:created xsi:type="dcterms:W3CDTF">2014-10-13T14:43:30Z</dcterms:created>
  <dcterms:modified xsi:type="dcterms:W3CDTF">2014-10-17T05:53:35Z</dcterms:modified>
</cp:coreProperties>
</file>