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159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243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92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3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401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38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744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98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764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22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868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F0E90-833D-4031-8512-B01B772BD2C4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8E484-2C26-424F-960E-CBCAABBB64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869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6600" dirty="0" smtClean="0">
                <a:latin typeface="Fiolex Girls" panose="020B0603050302020204" pitchFamily="34" charset="0"/>
              </a:rPr>
              <a:t>Presentation: </a:t>
            </a:r>
            <a:r>
              <a:rPr lang="pl-PL" sz="6600" dirty="0" err="1" smtClean="0">
                <a:latin typeface="Fiolex Girls" panose="020B0603050302020204" pitchFamily="34" charset="0"/>
              </a:rPr>
              <a:t>some</a:t>
            </a:r>
            <a:r>
              <a:rPr lang="pl-PL" sz="6600" dirty="0" smtClean="0">
                <a:latin typeface="Fiolex Girls" panose="020B0603050302020204" pitchFamily="34" charset="0"/>
              </a:rPr>
              <a:t> </a:t>
            </a:r>
            <a:r>
              <a:rPr lang="pl-PL" sz="6600" dirty="0" err="1" smtClean="0">
                <a:latin typeface="Fiolex Girls" panose="020B0603050302020204" pitchFamily="34" charset="0"/>
              </a:rPr>
              <a:t>famous</a:t>
            </a:r>
            <a:r>
              <a:rPr lang="pl-PL" sz="6600" dirty="0" smtClean="0">
                <a:latin typeface="Fiolex Girls" panose="020B0603050302020204" pitchFamily="34" charset="0"/>
              </a:rPr>
              <a:t> </a:t>
            </a:r>
            <a:r>
              <a:rPr lang="pl-PL" sz="6600" dirty="0" err="1" smtClean="0">
                <a:latin typeface="Fiolex Girls" panose="020B0603050302020204" pitchFamily="34" charset="0"/>
              </a:rPr>
              <a:t>people</a:t>
            </a:r>
            <a:r>
              <a:rPr lang="pl-PL" sz="6600" dirty="0" smtClean="0">
                <a:latin typeface="Fiolex Girls" panose="020B0603050302020204" pitchFamily="34" charset="0"/>
              </a:rPr>
              <a:t> from Poland. </a:t>
            </a:r>
            <a:endParaRPr lang="pl-PL" sz="6600" dirty="0">
              <a:latin typeface="Fiolex Girls" panose="020B06030503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-33114" y="6309320"/>
            <a:ext cx="4032448" cy="804292"/>
          </a:xfrm>
        </p:spPr>
        <p:txBody>
          <a:bodyPr>
            <a:normAutofit/>
          </a:bodyPr>
          <a:lstStyle/>
          <a:p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29777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latin typeface="Fiolex Girls" panose="020B0603050302020204" pitchFamily="34" charset="0"/>
              </a:rPr>
              <a:t>Justyna Kowalczyk</a:t>
            </a:r>
            <a:endParaRPr lang="pl-PL" sz="6000" dirty="0">
              <a:latin typeface="Fiolex Girls" panose="020B0603050302020204" pitchFamily="34" charset="0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538248"/>
            <a:ext cx="4176464" cy="3058249"/>
          </a:xfrm>
        </p:spPr>
      </p:pic>
      <p:sp>
        <p:nvSpPr>
          <p:cNvPr id="5" name="pole tekstowe 4"/>
          <p:cNvSpPr txBox="1"/>
          <p:nvPr/>
        </p:nvSpPr>
        <p:spPr>
          <a:xfrm>
            <a:off x="107504" y="1538248"/>
            <a:ext cx="43924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Fiolex Girls" panose="020B0603050302020204" pitchFamily="34" charset="0"/>
              </a:rPr>
              <a:t>Justyna Kowalczyk </a:t>
            </a:r>
            <a:r>
              <a:rPr lang="pl-PL" sz="2400" dirty="0" err="1" smtClean="0">
                <a:latin typeface="Fiolex Girls" panose="020B0603050302020204" pitchFamily="34" charset="0"/>
              </a:rPr>
              <a:t>is</a:t>
            </a:r>
            <a:r>
              <a:rPr lang="pl-PL" sz="2400" dirty="0" smtClean="0">
                <a:latin typeface="Fiolex Girls" panose="020B0603050302020204" pitchFamily="34" charset="0"/>
              </a:rPr>
              <a:t> a </a:t>
            </a:r>
            <a:r>
              <a:rPr lang="pl-PL" sz="2400" dirty="0" err="1" smtClean="0">
                <a:latin typeface="Fiolex Girls" panose="020B0603050302020204" pitchFamily="34" charset="0"/>
              </a:rPr>
              <a:t>polish</a:t>
            </a:r>
            <a:r>
              <a:rPr lang="pl-PL" sz="2400" dirty="0" smtClean="0">
                <a:latin typeface="Fiolex Girls" panose="020B0603050302020204" pitchFamily="34" charset="0"/>
              </a:rPr>
              <a:t>  cross country skier.  </a:t>
            </a:r>
            <a:r>
              <a:rPr lang="pl-PL" sz="2400" dirty="0" err="1" smtClean="0">
                <a:latin typeface="Fiolex Girls" panose="020B0603050302020204" pitchFamily="34" charset="0"/>
              </a:rPr>
              <a:t>She’s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very</a:t>
            </a:r>
            <a:r>
              <a:rPr lang="pl-PL" sz="2400" dirty="0" smtClean="0">
                <a:latin typeface="Fiolex Girls" panose="020B0603050302020204" pitchFamily="34" charset="0"/>
              </a:rPr>
              <a:t> popular, not </a:t>
            </a:r>
            <a:r>
              <a:rPr lang="pl-PL" sz="2400" dirty="0" err="1" smtClean="0">
                <a:latin typeface="Fiolex Girls" panose="020B0603050302020204" pitchFamily="34" charset="0"/>
              </a:rPr>
              <a:t>only</a:t>
            </a:r>
            <a:r>
              <a:rPr lang="pl-PL" sz="2400" dirty="0" smtClean="0">
                <a:latin typeface="Fiolex Girls" panose="020B0603050302020204" pitchFamily="34" charset="0"/>
              </a:rPr>
              <a:t> in Poland. Justyna </a:t>
            </a:r>
            <a:r>
              <a:rPr lang="pl-PL" sz="2400" dirty="0" err="1" smtClean="0">
                <a:latin typeface="Fiolex Girls" panose="020B0603050302020204" pitchFamily="34" charset="0"/>
              </a:rPr>
              <a:t>has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been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competiting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since</a:t>
            </a:r>
            <a:r>
              <a:rPr lang="pl-PL" sz="2400" dirty="0" smtClean="0">
                <a:latin typeface="Fiolex Girls" panose="020B0603050302020204" pitchFamily="34" charset="0"/>
              </a:rPr>
              <a:t> 2001 and </a:t>
            </a:r>
            <a:r>
              <a:rPr lang="pl-PL" sz="2400" dirty="0" err="1" smtClean="0">
                <a:latin typeface="Fiolex Girls" panose="020B0603050302020204" pitchFamily="34" charset="0"/>
              </a:rPr>
              <a:t>over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these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years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she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has</a:t>
            </a:r>
            <a:r>
              <a:rPr lang="pl-PL" sz="2400" dirty="0" smtClean="0">
                <a:latin typeface="Fiolex Girls" panose="020B0603050302020204" pitchFamily="34" charset="0"/>
              </a:rPr>
              <a:t> won </a:t>
            </a:r>
            <a:r>
              <a:rPr lang="pl-PL" sz="2400" dirty="0" smtClean="0">
                <a:latin typeface="Fiolex Girls" panose="020B0603050302020204" pitchFamily="34" charset="0"/>
              </a:rPr>
              <a:t>the </a:t>
            </a:r>
            <a:r>
              <a:rPr lang="pl-PL" sz="2400" dirty="0" err="1" smtClean="0">
                <a:latin typeface="Fiolex Girls" panose="020B0603050302020204" pitchFamily="34" charset="0"/>
              </a:rPr>
              <a:t>titles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inter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alia</a:t>
            </a:r>
            <a:r>
              <a:rPr lang="pl-PL" sz="2400" dirty="0" smtClean="0">
                <a:latin typeface="Fiolex Girls" panose="020B0603050302020204" pitchFamily="34" charset="0"/>
              </a:rPr>
              <a:t> of </a:t>
            </a:r>
            <a:r>
              <a:rPr lang="pl-PL" sz="2400" dirty="0" err="1" smtClean="0">
                <a:latin typeface="Fiolex Girls" panose="020B0603050302020204" pitchFamily="34" charset="0"/>
              </a:rPr>
              <a:t>double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Olymphic</a:t>
            </a:r>
            <a:r>
              <a:rPr lang="pl-PL" sz="2400" dirty="0" smtClean="0">
                <a:latin typeface="Fiolex Girls" panose="020B0603050302020204" pitchFamily="34" charset="0"/>
              </a:rPr>
              <a:t> Champion and </a:t>
            </a:r>
            <a:r>
              <a:rPr lang="pl-PL" sz="2400" dirty="0" err="1" smtClean="0">
                <a:latin typeface="Fiolex Girls" panose="020B0603050302020204" pitchFamily="34" charset="0"/>
              </a:rPr>
              <a:t>double</a:t>
            </a:r>
            <a:r>
              <a:rPr lang="pl-PL" sz="2400" dirty="0" smtClean="0">
                <a:latin typeface="Fiolex Girls" panose="020B0603050302020204" pitchFamily="34" charset="0"/>
              </a:rPr>
              <a:t> World Champion. </a:t>
            </a:r>
            <a:r>
              <a:rPr lang="pl-PL" sz="2400" dirty="0" err="1" smtClean="0">
                <a:latin typeface="Fiolex Girls" panose="020B0603050302020204" pitchFamily="34" charset="0"/>
              </a:rPr>
              <a:t>She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smtClean="0">
                <a:latin typeface="Fiolex Girls" panose="020B0603050302020204" pitchFamily="34" charset="0"/>
              </a:rPr>
              <a:t>was </a:t>
            </a:r>
            <a:r>
              <a:rPr lang="pl-PL" sz="2400" dirty="0" err="1" smtClean="0">
                <a:latin typeface="Fiolex Girls" panose="020B0603050302020204" pitchFamily="34" charset="0"/>
              </a:rPr>
              <a:t>born</a:t>
            </a:r>
            <a:r>
              <a:rPr lang="pl-PL" sz="2400" dirty="0" smtClean="0">
                <a:latin typeface="Fiolex Girls" panose="020B0603050302020204" pitchFamily="34" charset="0"/>
              </a:rPr>
              <a:t> in 1983, in Limanowa – small, </a:t>
            </a:r>
            <a:r>
              <a:rPr lang="pl-PL" sz="2400" dirty="0" err="1" smtClean="0">
                <a:latin typeface="Fiolex Girls" panose="020B0603050302020204" pitchFamily="34" charset="0"/>
              </a:rPr>
              <a:t>polish</a:t>
            </a:r>
            <a:r>
              <a:rPr lang="pl-PL" sz="2400" dirty="0" smtClean="0">
                <a:latin typeface="Fiolex Girls" panose="020B0603050302020204" pitchFamily="34" charset="0"/>
              </a:rPr>
              <a:t>  </a:t>
            </a:r>
            <a:r>
              <a:rPr lang="pl-PL" sz="2400" dirty="0" err="1" smtClean="0">
                <a:latin typeface="Fiolex Girls" panose="020B0603050302020204" pitchFamily="34" charset="0"/>
              </a:rPr>
              <a:t>town</a:t>
            </a:r>
            <a:r>
              <a:rPr lang="pl-PL" sz="2400" dirty="0" smtClean="0">
                <a:latin typeface="Fiolex Girls" panose="020B0603050302020204" pitchFamily="34" charset="0"/>
              </a:rPr>
              <a:t>. Justyna </a:t>
            </a:r>
            <a:r>
              <a:rPr lang="pl-PL" sz="2400" dirty="0" err="1" smtClean="0">
                <a:latin typeface="Fiolex Girls" panose="020B0603050302020204" pitchFamily="34" charset="0"/>
              </a:rPr>
              <a:t>is</a:t>
            </a:r>
            <a:r>
              <a:rPr lang="pl-PL" sz="2400" dirty="0" smtClean="0">
                <a:latin typeface="Fiolex Girls" panose="020B0603050302020204" pitchFamily="34" charset="0"/>
              </a:rPr>
              <a:t> 31 </a:t>
            </a:r>
            <a:r>
              <a:rPr lang="pl-PL" sz="2400" dirty="0" err="1" smtClean="0">
                <a:latin typeface="Fiolex Girls" panose="020B0603050302020204" pitchFamily="34" charset="0"/>
              </a:rPr>
              <a:t>years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old</a:t>
            </a:r>
            <a:r>
              <a:rPr lang="pl-PL" sz="2400" dirty="0" smtClean="0">
                <a:latin typeface="Fiolex Girls" panose="020B0603050302020204" pitchFamily="34" charset="0"/>
              </a:rPr>
              <a:t>. Her </a:t>
            </a:r>
            <a:r>
              <a:rPr lang="pl-PL" sz="2400" dirty="0" err="1" smtClean="0">
                <a:latin typeface="Fiolex Girls" panose="020B0603050302020204" pitchFamily="34" charset="0"/>
              </a:rPr>
              <a:t>height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is</a:t>
            </a:r>
            <a:r>
              <a:rPr lang="pl-PL" sz="2400" dirty="0" smtClean="0">
                <a:latin typeface="Fiolex Girls" panose="020B0603050302020204" pitchFamily="34" charset="0"/>
              </a:rPr>
              <a:t> 1.73m and </a:t>
            </a:r>
            <a:r>
              <a:rPr lang="pl-PL" sz="2400" dirty="0" err="1" smtClean="0">
                <a:latin typeface="Fiolex Girls" panose="020B0603050302020204" pitchFamily="34" charset="0"/>
              </a:rPr>
              <a:t>she’s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well-built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woman</a:t>
            </a:r>
            <a:r>
              <a:rPr lang="pl-PL" sz="2400" dirty="0" smtClean="0">
                <a:latin typeface="Fiolex Girls" panose="020B0603050302020204" pitchFamily="34" charset="0"/>
              </a:rPr>
              <a:t>. </a:t>
            </a:r>
            <a:endParaRPr lang="pl-PL" sz="2400" dirty="0">
              <a:latin typeface="Fiolex Girls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33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latin typeface="Fiolex Girls" panose="020B0603050302020204" pitchFamily="34" charset="0"/>
              </a:rPr>
              <a:t>Maryla Rodowicz</a:t>
            </a:r>
            <a:endParaRPr lang="pl-PL" sz="6000" dirty="0">
              <a:latin typeface="Fiolex Girls" panose="020B0603050302020204" pitchFamily="34" charset="0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556792"/>
            <a:ext cx="4145965" cy="3124944"/>
          </a:xfrm>
        </p:spPr>
      </p:pic>
      <p:sp>
        <p:nvSpPr>
          <p:cNvPr id="5" name="pole tekstowe 4"/>
          <p:cNvSpPr txBox="1"/>
          <p:nvPr/>
        </p:nvSpPr>
        <p:spPr>
          <a:xfrm>
            <a:off x="107504" y="1772816"/>
            <a:ext cx="4320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Fiolex Girls" panose="020B0603050302020204" pitchFamily="34" charset="0"/>
              </a:rPr>
              <a:t>Maryla Rodowicz was </a:t>
            </a:r>
            <a:r>
              <a:rPr lang="pl-PL" sz="2400" dirty="0" err="1" smtClean="0">
                <a:latin typeface="Fiolex Girls" panose="020B0603050302020204" pitchFamily="34" charset="0"/>
              </a:rPr>
              <a:t>born</a:t>
            </a:r>
            <a:r>
              <a:rPr lang="pl-PL" sz="2400" dirty="0" smtClean="0">
                <a:latin typeface="Fiolex Girls" panose="020B0603050302020204" pitchFamily="34" charset="0"/>
              </a:rPr>
              <a:t> as Maria Antonina Rodowicz in 1945, in Zielona Góra. </a:t>
            </a:r>
            <a:r>
              <a:rPr lang="pl-PL" sz="2400" dirty="0" err="1" smtClean="0">
                <a:latin typeface="Fiolex Girls" panose="020B0603050302020204" pitchFamily="34" charset="0"/>
              </a:rPr>
              <a:t>She’s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been</a:t>
            </a:r>
            <a:r>
              <a:rPr lang="pl-PL" sz="2400" dirty="0" smtClean="0">
                <a:latin typeface="Fiolex Girls" panose="020B0603050302020204" pitchFamily="34" charset="0"/>
              </a:rPr>
              <a:t> a </a:t>
            </a:r>
            <a:r>
              <a:rPr lang="pl-PL" sz="2400" dirty="0" err="1">
                <a:latin typeface="Fiolex Girls" panose="020B0603050302020204" pitchFamily="34" charset="0"/>
              </a:rPr>
              <a:t>P</a:t>
            </a:r>
            <a:r>
              <a:rPr lang="pl-PL" sz="2400" dirty="0" err="1" smtClean="0">
                <a:latin typeface="Fiolex Girls" panose="020B0603050302020204" pitchFamily="34" charset="0"/>
              </a:rPr>
              <a:t>olish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singer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since</a:t>
            </a:r>
            <a:r>
              <a:rPr lang="pl-PL" sz="2400" dirty="0" smtClean="0">
                <a:latin typeface="Fiolex Girls" panose="020B0603050302020204" pitchFamily="34" charset="0"/>
              </a:rPr>
              <a:t> 1967. Rodowicz </a:t>
            </a:r>
            <a:r>
              <a:rPr lang="pl-PL" sz="2400" dirty="0" err="1" smtClean="0">
                <a:latin typeface="Fiolex Girls" panose="020B0603050302020204" pitchFamily="34" charset="0"/>
              </a:rPr>
              <a:t>is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also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an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actress</a:t>
            </a:r>
            <a:r>
              <a:rPr lang="pl-PL" sz="2400" dirty="0" smtClean="0">
                <a:latin typeface="Fiolex Girls" panose="020B0603050302020204" pitchFamily="34" charset="0"/>
              </a:rPr>
              <a:t>. Maryla </a:t>
            </a:r>
            <a:r>
              <a:rPr lang="pl-PL" sz="2400" dirty="0" err="1" smtClean="0">
                <a:latin typeface="Fiolex Girls" panose="020B0603050302020204" pitchFamily="34" charset="0"/>
              </a:rPr>
              <a:t>is</a:t>
            </a:r>
            <a:r>
              <a:rPr lang="pl-PL" sz="2400" dirty="0" smtClean="0">
                <a:latin typeface="Fiolex Girls" panose="020B0603050302020204" pitchFamily="34" charset="0"/>
              </a:rPr>
              <a:t> 68 </a:t>
            </a:r>
            <a:r>
              <a:rPr lang="pl-PL" sz="2400" dirty="0" err="1" smtClean="0">
                <a:latin typeface="Fiolex Girls" panose="020B0603050302020204" pitchFamily="34" charset="0"/>
              </a:rPr>
              <a:t>years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old</a:t>
            </a:r>
            <a:r>
              <a:rPr lang="pl-PL" sz="2400" dirty="0" smtClean="0">
                <a:latin typeface="Fiolex Girls" panose="020B0603050302020204" pitchFamily="34" charset="0"/>
              </a:rPr>
              <a:t>, and </a:t>
            </a:r>
            <a:r>
              <a:rPr lang="pl-PL" sz="2400" dirty="0" err="1" smtClean="0">
                <a:latin typeface="Fiolex Girls" panose="020B0603050302020204" pitchFamily="34" charset="0"/>
              </a:rPr>
              <a:t>she’s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still</a:t>
            </a:r>
            <a:r>
              <a:rPr lang="pl-PL" sz="2400" dirty="0" smtClean="0">
                <a:latin typeface="Fiolex Girls" panose="020B0603050302020204" pitchFamily="34" charset="0"/>
              </a:rPr>
              <a:t> popular – in </a:t>
            </a:r>
            <a:r>
              <a:rPr lang="pl-PL" sz="2400" dirty="0" err="1" smtClean="0">
                <a:latin typeface="Fiolex Girls" panose="020B0603050302020204" pitchFamily="34" charset="0"/>
              </a:rPr>
              <a:t>special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events</a:t>
            </a:r>
            <a:r>
              <a:rPr lang="pl-PL" sz="2400" dirty="0" smtClean="0">
                <a:latin typeface="Fiolex Girls" panose="020B0603050302020204" pitchFamily="34" charset="0"/>
              </a:rPr>
              <a:t> in the </a:t>
            </a:r>
            <a:r>
              <a:rPr lang="pl-PL" sz="2400" dirty="0" err="1" smtClean="0">
                <a:latin typeface="Fiolex Girls" panose="020B0603050302020204" pitchFamily="34" charset="0"/>
              </a:rPr>
              <a:t>year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she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sings</a:t>
            </a:r>
            <a:r>
              <a:rPr lang="pl-PL" sz="2400" dirty="0" smtClean="0">
                <a:latin typeface="Fiolex Girls" panose="020B0603050302020204" pitchFamily="34" charset="0"/>
              </a:rPr>
              <a:t> in </a:t>
            </a:r>
            <a:r>
              <a:rPr lang="pl-PL" sz="2400" dirty="0" err="1" smtClean="0">
                <a:latin typeface="Fiolex Girls" panose="020B0603050302020204" pitchFamily="34" charset="0"/>
              </a:rPr>
              <a:t>colourful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costumes</a:t>
            </a:r>
            <a:r>
              <a:rPr lang="pl-PL" sz="2400" dirty="0" smtClean="0">
                <a:latin typeface="Fiolex Girls" panose="020B0603050302020204" pitchFamily="34" charset="0"/>
              </a:rPr>
              <a:t>. I </a:t>
            </a:r>
            <a:r>
              <a:rPr lang="pl-PL" sz="2400" dirty="0" err="1" smtClean="0">
                <a:latin typeface="Fiolex Girls" panose="020B0603050302020204" pitchFamily="34" charset="0"/>
              </a:rPr>
              <a:t>think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she’s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an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energetic</a:t>
            </a:r>
            <a:r>
              <a:rPr lang="pl-PL" sz="2400" dirty="0" smtClean="0">
                <a:latin typeface="Fiolex Girls" panose="020B0603050302020204" pitchFamily="34" charset="0"/>
              </a:rPr>
              <a:t> and </a:t>
            </a:r>
            <a:r>
              <a:rPr lang="pl-PL" sz="2400" dirty="0" err="1" smtClean="0">
                <a:latin typeface="Fiolex Girls" panose="020B0603050302020204" pitchFamily="34" charset="0"/>
              </a:rPr>
              <a:t>creative</a:t>
            </a:r>
            <a:r>
              <a:rPr lang="pl-PL" sz="2400" dirty="0" smtClean="0">
                <a:latin typeface="Fiolex Girls" panose="020B0603050302020204" pitchFamily="34" charset="0"/>
              </a:rPr>
              <a:t> person. The </a:t>
            </a:r>
            <a:r>
              <a:rPr lang="pl-PL" sz="2400" dirty="0" err="1" smtClean="0">
                <a:latin typeface="Fiolex Girls" panose="020B0603050302020204" pitchFamily="34" charset="0"/>
              </a:rPr>
              <a:t>singer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err="1" smtClean="0">
                <a:latin typeface="Fiolex Girls" panose="020B0603050302020204" pitchFamily="34" charset="0"/>
              </a:rPr>
              <a:t>has</a:t>
            </a:r>
            <a:r>
              <a:rPr lang="pl-PL" sz="2400" dirty="0" smtClean="0">
                <a:latin typeface="Fiolex Girls" panose="020B0603050302020204" pitchFamily="34" charset="0"/>
              </a:rPr>
              <a:t> </a:t>
            </a:r>
            <a:r>
              <a:rPr lang="pl-PL" sz="2400" dirty="0" smtClean="0">
                <a:latin typeface="Fiolex Girls" panose="020B0603050302020204" pitchFamily="34" charset="0"/>
              </a:rPr>
              <a:t>a lot of </a:t>
            </a:r>
            <a:r>
              <a:rPr lang="pl-PL" sz="2400" dirty="0" err="1" smtClean="0">
                <a:latin typeface="Fiolex Girls" panose="020B0603050302020204" pitchFamily="34" charset="0"/>
              </a:rPr>
              <a:t>fans</a:t>
            </a:r>
            <a:r>
              <a:rPr lang="pl-PL" sz="2400" dirty="0" smtClean="0">
                <a:latin typeface="Fiolex Girls" panose="020B0603050302020204" pitchFamily="34" charset="0"/>
              </a:rPr>
              <a:t>. </a:t>
            </a:r>
            <a:endParaRPr lang="pl-PL" sz="2400" dirty="0">
              <a:latin typeface="Fiolex Girls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55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l-PL" sz="6600" dirty="0" smtClean="0">
                <a:latin typeface="Fiolex Girls" panose="020B0603050302020204" pitchFamily="34" charset="0"/>
              </a:rPr>
              <a:t>Margaret</a:t>
            </a:r>
            <a:endParaRPr lang="pl-PL" sz="6600" dirty="0">
              <a:latin typeface="Fiolex Girls" panose="020B0603050302020204" pitchFamily="34" charset="0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32856"/>
            <a:ext cx="4321324" cy="2718252"/>
          </a:xfrm>
        </p:spPr>
      </p:pic>
      <p:sp>
        <p:nvSpPr>
          <p:cNvPr id="5" name="pole tekstowe 4"/>
          <p:cNvSpPr txBox="1"/>
          <p:nvPr/>
        </p:nvSpPr>
        <p:spPr>
          <a:xfrm>
            <a:off x="107504" y="1268760"/>
            <a:ext cx="4320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Fiolex Girls" panose="020B0603050302020204" pitchFamily="34" charset="0"/>
              </a:rPr>
              <a:t>Małgorzata Jamroży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smtClean="0">
                <a:latin typeface="Fiolex Girls" panose="020B0603050302020204" pitchFamily="34" charset="0"/>
              </a:rPr>
              <a:t>– </a:t>
            </a:r>
            <a:r>
              <a:rPr lang="pl-PL" sz="2000" dirty="0" err="1" smtClean="0">
                <a:latin typeface="Fiolex Girls" panose="020B0603050302020204" pitchFamily="34" charset="0"/>
              </a:rPr>
              <a:t>known</a:t>
            </a:r>
            <a:r>
              <a:rPr lang="pl-PL" sz="2000" dirty="0" smtClean="0">
                <a:latin typeface="Fiolex Girls" panose="020B0603050302020204" pitchFamily="34" charset="0"/>
              </a:rPr>
              <a:t> by </a:t>
            </a:r>
            <a:r>
              <a:rPr lang="pl-PL" sz="2000" dirty="0" err="1" smtClean="0">
                <a:latin typeface="Fiolex Girls" panose="020B0603050302020204" pitchFamily="34" charset="0"/>
              </a:rPr>
              <a:t>her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stage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name</a:t>
            </a:r>
            <a:r>
              <a:rPr lang="pl-PL" sz="2000" dirty="0" smtClean="0">
                <a:latin typeface="Fiolex Girls" panose="020B0603050302020204" pitchFamily="34" charset="0"/>
              </a:rPr>
              <a:t> Margaret, was </a:t>
            </a:r>
            <a:r>
              <a:rPr lang="pl-PL" sz="2000" dirty="0" err="1" smtClean="0">
                <a:latin typeface="Fiolex Girls" panose="020B0603050302020204" pitchFamily="34" charset="0"/>
              </a:rPr>
              <a:t>born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smtClean="0">
                <a:latin typeface="Fiolex Girls" panose="020B0603050302020204" pitchFamily="34" charset="0"/>
              </a:rPr>
              <a:t>on </a:t>
            </a:r>
            <a:r>
              <a:rPr lang="pl-PL" sz="2000" dirty="0" err="1" smtClean="0">
                <a:latin typeface="Fiolex Girls" panose="020B0603050302020204" pitchFamily="34" charset="0"/>
              </a:rPr>
              <a:t>June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smtClean="0">
                <a:latin typeface="Fiolex Girls" panose="020B0603050302020204" pitchFamily="34" charset="0"/>
              </a:rPr>
              <a:t>30, 1991. </a:t>
            </a:r>
            <a:r>
              <a:rPr lang="pl-PL" sz="2000" dirty="0" err="1" smtClean="0">
                <a:latin typeface="Fiolex Girls" panose="020B0603050302020204" pitchFamily="34" charset="0"/>
              </a:rPr>
              <a:t>She’s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smtClean="0">
                <a:latin typeface="Fiolex Girls" panose="020B0603050302020204" pitchFamily="34" charset="0"/>
              </a:rPr>
              <a:t>a </a:t>
            </a:r>
            <a:r>
              <a:rPr lang="pl-PL" sz="2000" dirty="0" err="1" smtClean="0">
                <a:latin typeface="Fiolex Girls" panose="020B0603050302020204" pitchFamily="34" charset="0"/>
              </a:rPr>
              <a:t>young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>
                <a:latin typeface="Fiolex Girls" panose="020B0603050302020204" pitchFamily="34" charset="0"/>
              </a:rPr>
              <a:t>P</a:t>
            </a:r>
            <a:r>
              <a:rPr lang="pl-PL" sz="2000" dirty="0" err="1" smtClean="0">
                <a:latin typeface="Fiolex Girls" panose="020B0603050302020204" pitchFamily="34" charset="0"/>
              </a:rPr>
              <a:t>olish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singer</a:t>
            </a:r>
            <a:r>
              <a:rPr lang="pl-PL" sz="2000" dirty="0" smtClean="0">
                <a:latin typeface="Fiolex Girls" panose="020B0603050302020204" pitchFamily="34" charset="0"/>
              </a:rPr>
              <a:t> and </a:t>
            </a:r>
            <a:r>
              <a:rPr lang="pl-PL" sz="2000" dirty="0" err="1" smtClean="0">
                <a:latin typeface="Fiolex Girls" panose="020B0603050302020204" pitchFamily="34" charset="0"/>
              </a:rPr>
              <a:t>fashion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blogger</a:t>
            </a:r>
            <a:r>
              <a:rPr lang="pl-PL" sz="2000" dirty="0" smtClean="0">
                <a:latin typeface="Fiolex Girls" panose="020B0603050302020204" pitchFamily="34" charset="0"/>
              </a:rPr>
              <a:t>. Her </a:t>
            </a:r>
            <a:r>
              <a:rPr lang="pl-PL" sz="2000" dirty="0" err="1" smtClean="0">
                <a:latin typeface="Fiolex Girls" panose="020B0603050302020204" pitchFamily="34" charset="0"/>
              </a:rPr>
              <a:t>first</a:t>
            </a:r>
            <a:r>
              <a:rPr lang="pl-PL" sz="2000" dirty="0" smtClean="0">
                <a:latin typeface="Fiolex Girls" panose="020B0603050302020204" pitchFamily="34" charset="0"/>
              </a:rPr>
              <a:t> debiut single ’</a:t>
            </a:r>
            <a:r>
              <a:rPr lang="pl-PL" sz="2000" dirty="0" err="1" smtClean="0">
                <a:latin typeface="Fiolex Girls" panose="020B0603050302020204" pitchFamily="34" charset="0"/>
              </a:rPr>
              <a:t>Thank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You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Very</a:t>
            </a:r>
            <a:r>
              <a:rPr lang="pl-PL" sz="2000" dirty="0" smtClean="0">
                <a:latin typeface="Fiolex Girls" panose="020B0603050302020204" pitchFamily="34" charset="0"/>
              </a:rPr>
              <a:t> Much’ </a:t>
            </a:r>
            <a:r>
              <a:rPr lang="pl-PL" sz="2000" dirty="0" err="1" smtClean="0">
                <a:latin typeface="Fiolex Girls" panose="020B0603050302020204" pitchFamily="34" charset="0"/>
              </a:rPr>
              <a:t>made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her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very</a:t>
            </a:r>
            <a:r>
              <a:rPr lang="pl-PL" sz="2000" dirty="0" smtClean="0">
                <a:latin typeface="Fiolex Girls" panose="020B0603050302020204" pitchFamily="34" charset="0"/>
              </a:rPr>
              <a:t> popular in Europe. </a:t>
            </a:r>
            <a:r>
              <a:rPr lang="pl-PL" sz="2000" dirty="0" err="1" smtClean="0">
                <a:latin typeface="Fiolex Girls" panose="020B0603050302020204" pitchFamily="34" charset="0"/>
              </a:rPr>
              <a:t>She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has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smtClean="0">
                <a:latin typeface="Fiolex Girls" panose="020B0603050302020204" pitchFamily="34" charset="0"/>
              </a:rPr>
              <a:t>a lot of </a:t>
            </a:r>
            <a:r>
              <a:rPr lang="pl-PL" sz="2000" dirty="0" err="1">
                <a:latin typeface="Fiolex Girls" panose="020B0603050302020204" pitchFamily="34" charset="0"/>
              </a:rPr>
              <a:t>I</a:t>
            </a:r>
            <a:r>
              <a:rPr lang="pl-PL" sz="2000" dirty="0" err="1" smtClean="0">
                <a:latin typeface="Fiolex Girls" panose="020B0603050302020204" pitchFamily="34" charset="0"/>
              </a:rPr>
              <a:t>talian</a:t>
            </a:r>
            <a:r>
              <a:rPr lang="pl-PL" sz="2000" dirty="0" smtClean="0">
                <a:latin typeface="Fiolex Girls" panose="020B0603050302020204" pitchFamily="34" charset="0"/>
              </a:rPr>
              <a:t>, </a:t>
            </a:r>
            <a:r>
              <a:rPr lang="pl-PL" sz="2000" dirty="0" err="1">
                <a:latin typeface="Fiolex Girls" panose="020B0603050302020204" pitchFamily="34" charset="0"/>
              </a:rPr>
              <a:t>P</a:t>
            </a:r>
            <a:r>
              <a:rPr lang="pl-PL" sz="2000" dirty="0" err="1" smtClean="0">
                <a:latin typeface="Fiolex Girls" panose="020B0603050302020204" pitchFamily="34" charset="0"/>
              </a:rPr>
              <a:t>olish</a:t>
            </a:r>
            <a:r>
              <a:rPr lang="pl-PL" sz="2000" dirty="0" smtClean="0">
                <a:latin typeface="Fiolex Girls" panose="020B0603050302020204" pitchFamily="34" charset="0"/>
              </a:rPr>
              <a:t> and German </a:t>
            </a:r>
            <a:r>
              <a:rPr lang="pl-PL" sz="2000" dirty="0" err="1" smtClean="0">
                <a:latin typeface="Fiolex Girls" panose="020B0603050302020204" pitchFamily="34" charset="0"/>
              </a:rPr>
              <a:t>fans</a:t>
            </a:r>
            <a:r>
              <a:rPr lang="pl-PL" sz="2000" dirty="0" smtClean="0">
                <a:latin typeface="Fiolex Girls" panose="020B0603050302020204" pitchFamily="34" charset="0"/>
              </a:rPr>
              <a:t>. Margaret </a:t>
            </a:r>
            <a:r>
              <a:rPr lang="pl-PL" sz="2000" dirty="0" err="1" smtClean="0">
                <a:latin typeface="Fiolex Girls" panose="020B0603050302020204" pitchFamily="34" charset="0"/>
              </a:rPr>
              <a:t>is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smtClean="0">
                <a:latin typeface="Fiolex Girls" panose="020B0603050302020204" pitchFamily="34" charset="0"/>
              </a:rPr>
              <a:t>a </a:t>
            </a:r>
            <a:r>
              <a:rPr lang="pl-PL" sz="2000" dirty="0" err="1" smtClean="0">
                <a:latin typeface="Fiolex Girls" panose="020B0603050302020204" pitchFamily="34" charset="0"/>
              </a:rPr>
              <a:t>really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talented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singer</a:t>
            </a:r>
            <a:r>
              <a:rPr lang="pl-PL" sz="2000" dirty="0" smtClean="0">
                <a:latin typeface="Fiolex Girls" panose="020B0603050302020204" pitchFamily="34" charset="0"/>
              </a:rPr>
              <a:t>. </a:t>
            </a:r>
            <a:r>
              <a:rPr lang="pl-PL" sz="2000" dirty="0" err="1" smtClean="0">
                <a:latin typeface="Fiolex Girls" panose="020B0603050302020204" pitchFamily="34" charset="0"/>
              </a:rPr>
              <a:t>She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loves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music</a:t>
            </a:r>
            <a:r>
              <a:rPr lang="pl-PL" sz="2000" dirty="0" smtClean="0">
                <a:latin typeface="Fiolex Girls" panose="020B0603050302020204" pitchFamily="34" charset="0"/>
              </a:rPr>
              <a:t> and </a:t>
            </a:r>
            <a:r>
              <a:rPr lang="pl-PL" sz="2000" dirty="0" err="1" smtClean="0">
                <a:latin typeface="Fiolex Girls" panose="020B0603050302020204" pitchFamily="34" charset="0"/>
              </a:rPr>
              <a:t>she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can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also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play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saxophone</a:t>
            </a:r>
            <a:r>
              <a:rPr lang="pl-PL" sz="2000" dirty="0" smtClean="0">
                <a:latin typeface="Fiolex Girls" panose="020B0603050302020204" pitchFamily="34" charset="0"/>
              </a:rPr>
              <a:t>. Małgorzata </a:t>
            </a:r>
            <a:r>
              <a:rPr lang="pl-PL" sz="2000" dirty="0" err="1" smtClean="0">
                <a:latin typeface="Fiolex Girls" panose="020B0603050302020204" pitchFamily="34" charset="0"/>
              </a:rPr>
              <a:t>makes</a:t>
            </a:r>
            <a:r>
              <a:rPr lang="pl-PL" sz="2000" dirty="0" smtClean="0">
                <a:latin typeface="Fiolex Girls" panose="020B0603050302020204" pitchFamily="34" charset="0"/>
              </a:rPr>
              <a:t> pop </a:t>
            </a:r>
            <a:r>
              <a:rPr lang="pl-PL" sz="2000" dirty="0" err="1" smtClean="0">
                <a:latin typeface="Fiolex Girls" panose="020B0603050302020204" pitchFamily="34" charset="0"/>
              </a:rPr>
              <a:t>music</a:t>
            </a:r>
            <a:r>
              <a:rPr lang="pl-PL" sz="2000" dirty="0" smtClean="0">
                <a:latin typeface="Fiolex Girls" panose="020B0603050302020204" pitchFamily="34" charset="0"/>
              </a:rPr>
              <a:t> and </a:t>
            </a:r>
            <a:r>
              <a:rPr lang="pl-PL" sz="2000" dirty="0" err="1" smtClean="0">
                <a:latin typeface="Fiolex Girls" panose="020B0603050302020204" pitchFamily="34" charset="0"/>
              </a:rPr>
              <a:t>her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fans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are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waiting</a:t>
            </a:r>
            <a:r>
              <a:rPr lang="pl-PL" sz="2000" dirty="0" smtClean="0">
                <a:latin typeface="Fiolex Girls" panose="020B0603050302020204" pitchFamily="34" charset="0"/>
              </a:rPr>
              <a:t> for </a:t>
            </a:r>
            <a:r>
              <a:rPr lang="pl-PL" sz="2000" dirty="0" err="1" smtClean="0">
                <a:latin typeface="Fiolex Girls" panose="020B0603050302020204" pitchFamily="34" charset="0"/>
              </a:rPr>
              <a:t>something</a:t>
            </a:r>
            <a:r>
              <a:rPr lang="pl-PL" sz="2000" dirty="0" smtClean="0">
                <a:latin typeface="Fiolex Girls" panose="020B0603050302020204" pitchFamily="34" charset="0"/>
              </a:rPr>
              <a:t> as big and </a:t>
            </a:r>
            <a:r>
              <a:rPr lang="pl-PL" sz="2000" dirty="0" err="1" smtClean="0">
                <a:latin typeface="Fiolex Girls" panose="020B0603050302020204" pitchFamily="34" charset="0"/>
              </a:rPr>
              <a:t>new</a:t>
            </a:r>
            <a:r>
              <a:rPr lang="pl-PL" sz="2000" dirty="0">
                <a:latin typeface="Fiolex Girls" panose="020B0603050302020204" pitchFamily="34" charset="0"/>
              </a:rPr>
              <a:t> </a:t>
            </a:r>
            <a:r>
              <a:rPr lang="pl-PL" sz="2000" dirty="0" smtClean="0">
                <a:latin typeface="Fiolex Girls" panose="020B0603050302020204" pitchFamily="34" charset="0"/>
              </a:rPr>
              <a:t>as ’</a:t>
            </a:r>
            <a:r>
              <a:rPr lang="pl-PL" sz="2000" dirty="0" err="1" smtClean="0">
                <a:latin typeface="Fiolex Girls" panose="020B0603050302020204" pitchFamily="34" charset="0"/>
              </a:rPr>
              <a:t>Thank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You</a:t>
            </a:r>
            <a:r>
              <a:rPr lang="pl-PL" sz="2000" dirty="0" smtClean="0">
                <a:latin typeface="Fiolex Girls" panose="020B0603050302020204" pitchFamily="34" charset="0"/>
              </a:rPr>
              <a:t> </a:t>
            </a:r>
            <a:r>
              <a:rPr lang="pl-PL" sz="2000" dirty="0" err="1" smtClean="0">
                <a:latin typeface="Fiolex Girls" panose="020B0603050302020204" pitchFamily="34" charset="0"/>
              </a:rPr>
              <a:t>Very</a:t>
            </a:r>
            <a:r>
              <a:rPr lang="pl-PL" sz="2000" dirty="0" smtClean="0">
                <a:latin typeface="Fiolex Girls" panose="020B0603050302020204" pitchFamily="34" charset="0"/>
              </a:rPr>
              <a:t> Much’! </a:t>
            </a:r>
            <a:endParaRPr lang="pl-PL" sz="2000" dirty="0">
              <a:latin typeface="Fiolex Girls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248</Words>
  <Application>Microsoft Office PowerPoint</Application>
  <PresentationFormat>Pokaz na ekranie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Fiolex Girls</vt:lpstr>
      <vt:lpstr>Motyw pakietu Office</vt:lpstr>
      <vt:lpstr>Presentation: some famous people from Poland. </vt:lpstr>
      <vt:lpstr>Justyna Kowalczyk</vt:lpstr>
      <vt:lpstr>Maryla Rodowicz</vt:lpstr>
      <vt:lpstr>Margaret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 Witczak</dc:creator>
  <cp:lastModifiedBy>Marcin Krolikowski</cp:lastModifiedBy>
  <cp:revision>8</cp:revision>
  <dcterms:created xsi:type="dcterms:W3CDTF">2014-10-02T18:31:35Z</dcterms:created>
  <dcterms:modified xsi:type="dcterms:W3CDTF">2014-10-25T13:55:05Z</dcterms:modified>
</cp:coreProperties>
</file>