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5" autoAdjust="0"/>
  </p:normalViewPr>
  <p:slideViewPr>
    <p:cSldViewPr>
      <p:cViewPr varScale="1">
        <p:scale>
          <a:sx n="60" d="100"/>
          <a:sy n="60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A77BC5-CFB6-480B-BAAD-C2578EAEC9CB}" type="datetimeFigureOut">
              <a:rPr lang="es-ES" smtClean="0"/>
              <a:pPr/>
              <a:t>29/10/2014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AC4917-15E2-4658-8682-1342D58640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6400800" cy="733792"/>
          </a:xfrm>
        </p:spPr>
        <p:txBody>
          <a:bodyPr/>
          <a:lstStyle/>
          <a:p>
            <a:r>
              <a:rPr lang="es-ES" sz="4000" b="1" dirty="0" smtClean="0">
                <a:latin typeface="Curlz MT" pitchFamily="82" charset="0"/>
              </a:rPr>
              <a:t>ANTONI</a:t>
            </a:r>
            <a:r>
              <a:rPr lang="es-ES" b="1" dirty="0" smtClean="0">
                <a:latin typeface="Curlz MT" pitchFamily="82" charset="0"/>
              </a:rPr>
              <a:t> GAUDÍ</a:t>
            </a:r>
            <a:endParaRPr lang="es-ES" b="1" dirty="0">
              <a:latin typeface="Curlz MT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7904" y="2276872"/>
            <a:ext cx="4608512" cy="3600400"/>
          </a:xfrm>
        </p:spPr>
        <p:txBody>
          <a:bodyPr/>
          <a:lstStyle/>
          <a:p>
            <a:r>
              <a:rPr lang="es-ES" b="1" i="0" dirty="0" smtClean="0">
                <a:latin typeface="Arial Narrow" pitchFamily="34" charset="0"/>
              </a:rPr>
              <a:t>1852 – 1926</a:t>
            </a:r>
          </a:p>
          <a:p>
            <a:r>
              <a:rPr lang="es-ES" b="1" i="0" dirty="0" smtClean="0">
                <a:latin typeface="Arial Narrow" pitchFamily="34" charset="0"/>
              </a:rPr>
              <a:t>Barcelona</a:t>
            </a:r>
          </a:p>
          <a:p>
            <a:r>
              <a:rPr lang="es-ES" b="1" i="0" dirty="0" err="1" smtClean="0">
                <a:latin typeface="Arial Narrow" pitchFamily="34" charset="0"/>
              </a:rPr>
              <a:t>The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most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well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known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architect</a:t>
            </a:r>
            <a:r>
              <a:rPr lang="es-ES" b="1" i="0" dirty="0" smtClean="0">
                <a:latin typeface="Arial Narrow" pitchFamily="34" charset="0"/>
              </a:rPr>
              <a:t> in </a:t>
            </a:r>
            <a:r>
              <a:rPr lang="es-ES" b="1" i="0" dirty="0" err="1" smtClean="0">
                <a:latin typeface="Arial Narrow" pitchFamily="34" charset="0"/>
              </a:rPr>
              <a:t>Catalonia</a:t>
            </a:r>
            <a:r>
              <a:rPr lang="es-ES" b="1" i="0" dirty="0" smtClean="0">
                <a:latin typeface="Arial Narrow" pitchFamily="34" charset="0"/>
              </a:rPr>
              <a:t>.</a:t>
            </a:r>
          </a:p>
          <a:p>
            <a:r>
              <a:rPr lang="es-ES" b="1" i="0" dirty="0" err="1" smtClean="0">
                <a:latin typeface="Arial Narrow" pitchFamily="34" charset="0"/>
              </a:rPr>
              <a:t>He’s</a:t>
            </a:r>
            <a:r>
              <a:rPr lang="es-ES" b="1" i="0" dirty="0" smtClean="0">
                <a:latin typeface="Arial Narrow" pitchFamily="34" charset="0"/>
              </a:rPr>
              <a:t> a </a:t>
            </a:r>
            <a:r>
              <a:rPr lang="es-ES" b="1" i="0" dirty="0" err="1">
                <a:latin typeface="Arial Narrow" pitchFamily="34" charset="0"/>
              </a:rPr>
              <a:t>M</a:t>
            </a:r>
            <a:r>
              <a:rPr lang="es-ES" b="1" i="0" dirty="0" err="1" smtClean="0">
                <a:latin typeface="Arial Narrow" pitchFamily="34" charset="0"/>
              </a:rPr>
              <a:t>odernist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artist</a:t>
            </a:r>
            <a:r>
              <a:rPr lang="es-ES" b="1" i="0" dirty="0" smtClean="0">
                <a:latin typeface="Arial Narrow" pitchFamily="34" charset="0"/>
              </a:rPr>
              <a:t>.</a:t>
            </a:r>
          </a:p>
          <a:p>
            <a:r>
              <a:rPr lang="es-ES" b="1" i="0" dirty="0" smtClean="0">
                <a:latin typeface="Arial Narrow" pitchFamily="34" charset="0"/>
              </a:rPr>
              <a:t>He </a:t>
            </a:r>
            <a:r>
              <a:rPr lang="es-ES" b="1" i="0" dirty="0" err="1" smtClean="0">
                <a:latin typeface="Arial Narrow" pitchFamily="34" charset="0"/>
              </a:rPr>
              <a:t>built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dirty="0" smtClean="0">
                <a:latin typeface="Arial Narrow" pitchFamily="34" charset="0"/>
              </a:rPr>
              <a:t>La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dirty="0" smtClean="0">
                <a:latin typeface="Arial Narrow" pitchFamily="34" charset="0"/>
              </a:rPr>
              <a:t>Sagrada Familia</a:t>
            </a:r>
            <a:r>
              <a:rPr lang="es-ES" b="1" i="0" dirty="0" smtClean="0">
                <a:latin typeface="Arial Narrow" pitchFamily="34" charset="0"/>
              </a:rPr>
              <a:t> and </a:t>
            </a:r>
            <a:r>
              <a:rPr lang="es-ES" b="1" dirty="0" smtClean="0">
                <a:latin typeface="Arial Narrow" pitchFamily="34" charset="0"/>
              </a:rPr>
              <a:t>La Pedrera.</a:t>
            </a:r>
          </a:p>
          <a:p>
            <a:r>
              <a:rPr lang="es-ES" b="1" i="0" dirty="0" smtClean="0">
                <a:latin typeface="Arial Narrow" pitchFamily="34" charset="0"/>
              </a:rPr>
              <a:t>He </a:t>
            </a:r>
            <a:r>
              <a:rPr lang="es-ES" b="1" i="0" dirty="0" err="1" smtClean="0">
                <a:latin typeface="Arial Narrow" pitchFamily="34" charset="0"/>
              </a:rPr>
              <a:t>died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run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down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by</a:t>
            </a:r>
            <a:r>
              <a:rPr lang="es-ES" b="1" i="0" dirty="0" smtClean="0">
                <a:latin typeface="Arial Narrow" pitchFamily="34" charset="0"/>
              </a:rPr>
              <a:t> a </a:t>
            </a:r>
            <a:r>
              <a:rPr lang="es-ES" b="1" i="0" dirty="0" err="1" smtClean="0">
                <a:latin typeface="Arial Narrow" pitchFamily="34" charset="0"/>
              </a:rPr>
              <a:t>passing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tram</a:t>
            </a:r>
            <a:r>
              <a:rPr lang="es-ES" b="1" i="0" dirty="0" smtClean="0">
                <a:latin typeface="Arial Narrow" pitchFamily="34" charset="0"/>
              </a:rPr>
              <a:t>.</a:t>
            </a:r>
            <a:endParaRPr lang="es-ES" b="1" i="0" dirty="0">
              <a:latin typeface="Arial Narrow" pitchFamily="34" charset="0"/>
            </a:endParaRPr>
          </a:p>
        </p:txBody>
      </p:sp>
      <p:pic>
        <p:nvPicPr>
          <p:cNvPr id="1026" name="Picture 2" descr="http://t3.gstatic.com/images?q=tbn:ANd9GcRHxyPVrnHIHriwEhJQ8d4Fx9YeRdj8FL0xhQDVQzwZH4uUdsjuj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492896"/>
            <a:ext cx="267491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18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6480720" cy="864096"/>
          </a:xfrm>
        </p:spPr>
        <p:txBody>
          <a:bodyPr/>
          <a:lstStyle/>
          <a:p>
            <a:pPr algn="l"/>
            <a:r>
              <a:rPr lang="es-ES" b="1" dirty="0" smtClean="0"/>
              <a:t>     LA SAGRADA FAMILIA                    LA PEDRERA</a:t>
            </a:r>
            <a:endParaRPr lang="es-ES" b="1" dirty="0"/>
          </a:p>
        </p:txBody>
      </p:sp>
      <p:pic>
        <p:nvPicPr>
          <p:cNvPr id="2050" name="Picture 2" descr="http://img.viajescondestino.com/wp-content/uploads/2009/01/sagrada-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844825"/>
            <a:ext cx="287389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droreina.net/fondos/pedr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31694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41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51648" cy="995536"/>
          </a:xfrm>
        </p:spPr>
        <p:txBody>
          <a:bodyPr/>
          <a:lstStyle/>
          <a:p>
            <a:pPr algn="ctr"/>
            <a:r>
              <a:rPr lang="es-ES" b="1" dirty="0" smtClean="0">
                <a:latin typeface="Curlz MT" pitchFamily="82" charset="0"/>
              </a:rPr>
              <a:t>SALVADOR</a:t>
            </a:r>
            <a:r>
              <a:rPr lang="es-ES" b="1" dirty="0" smtClean="0"/>
              <a:t> </a:t>
            </a:r>
            <a:r>
              <a:rPr lang="es-ES" sz="4000" b="1" dirty="0" smtClean="0">
                <a:latin typeface="Curlz MT" pitchFamily="82" charset="0"/>
              </a:rPr>
              <a:t>DALÍ</a:t>
            </a:r>
            <a:endParaRPr lang="es-ES" sz="4000" b="1" dirty="0">
              <a:latin typeface="Curlz MT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7904" y="2132856"/>
            <a:ext cx="4758352" cy="4320480"/>
          </a:xfrm>
        </p:spPr>
        <p:txBody>
          <a:bodyPr/>
          <a:lstStyle/>
          <a:p>
            <a:pPr algn="ctr"/>
            <a:r>
              <a:rPr lang="es-ES" b="1" i="0" dirty="0" smtClean="0">
                <a:latin typeface="Arial Narrow" pitchFamily="34" charset="0"/>
              </a:rPr>
              <a:t>1904 – 1989</a:t>
            </a:r>
          </a:p>
          <a:p>
            <a:pPr algn="ctr"/>
            <a:r>
              <a:rPr lang="es-ES" b="1" i="0" dirty="0" smtClean="0">
                <a:latin typeface="Arial Narrow" pitchFamily="34" charset="0"/>
              </a:rPr>
              <a:t>Girona</a:t>
            </a:r>
          </a:p>
          <a:p>
            <a:pPr algn="ctr"/>
            <a:r>
              <a:rPr lang="es-ES" b="1" i="0" dirty="0" err="1" smtClean="0">
                <a:latin typeface="Arial Narrow" pitchFamily="34" charset="0"/>
              </a:rPr>
              <a:t>The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best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painter</a:t>
            </a:r>
            <a:r>
              <a:rPr lang="es-ES" b="1" i="0" dirty="0" smtClean="0">
                <a:latin typeface="Arial Narrow" pitchFamily="34" charset="0"/>
              </a:rPr>
              <a:t> of </a:t>
            </a:r>
            <a:r>
              <a:rPr lang="es-ES" b="1" i="0" dirty="0" err="1" smtClean="0">
                <a:latin typeface="Arial Narrow" pitchFamily="34" charset="0"/>
              </a:rPr>
              <a:t>Catalonia</a:t>
            </a:r>
            <a:r>
              <a:rPr lang="es-ES" b="1" i="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es-ES" b="1" i="0" dirty="0" smtClean="0">
                <a:latin typeface="Arial Narrow" pitchFamily="34" charset="0"/>
              </a:rPr>
              <a:t>He </a:t>
            </a:r>
            <a:r>
              <a:rPr lang="es-ES" b="1" i="0" dirty="0" err="1" smtClean="0">
                <a:latin typeface="Arial Narrow" pitchFamily="34" charset="0"/>
              </a:rPr>
              <a:t>created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striking</a:t>
            </a:r>
            <a:r>
              <a:rPr lang="es-ES" b="1" i="0" dirty="0" smtClean="0">
                <a:latin typeface="Arial Narrow" pitchFamily="34" charset="0"/>
              </a:rPr>
              <a:t> and original </a:t>
            </a:r>
            <a:r>
              <a:rPr lang="es-ES" b="1" i="0" dirty="0" err="1" smtClean="0">
                <a:latin typeface="Arial Narrow" pitchFamily="34" charset="0"/>
              </a:rPr>
              <a:t>paintings</a:t>
            </a:r>
            <a:r>
              <a:rPr lang="es-ES" b="1" i="0" dirty="0" smtClean="0">
                <a:latin typeface="Arial Narrow" pitchFamily="34" charset="0"/>
              </a:rPr>
              <a:t>.</a:t>
            </a:r>
          </a:p>
          <a:p>
            <a:pPr algn="ctr"/>
            <a:r>
              <a:rPr lang="es-ES" b="1" i="0" dirty="0" err="1" smtClean="0">
                <a:latin typeface="Arial Narrow" pitchFamily="34" charset="0"/>
              </a:rPr>
              <a:t>His</a:t>
            </a:r>
            <a:r>
              <a:rPr lang="es-ES" b="1" i="0" dirty="0" smtClean="0">
                <a:latin typeface="Arial Narrow" pitchFamily="34" charset="0"/>
              </a:rPr>
              <a:t> </a:t>
            </a:r>
            <a:r>
              <a:rPr lang="es-ES" b="1" i="0" dirty="0" err="1" smtClean="0">
                <a:latin typeface="Arial Narrow" pitchFamily="34" charset="0"/>
              </a:rPr>
              <a:t>pictures</a:t>
            </a:r>
            <a:r>
              <a:rPr lang="es-ES" b="1" i="0" dirty="0" smtClean="0">
                <a:latin typeface="Arial Narrow" pitchFamily="34" charset="0"/>
              </a:rPr>
              <a:t> are </a:t>
            </a:r>
            <a:r>
              <a:rPr lang="es-ES" b="1" i="0" dirty="0" err="1" smtClean="0">
                <a:latin typeface="Arial Narrow" pitchFamily="34" charset="0"/>
              </a:rPr>
              <a:t>surrealist</a:t>
            </a:r>
            <a:r>
              <a:rPr lang="es-ES" b="1" i="0" dirty="0" smtClean="0">
                <a:latin typeface="Arial Narrow" pitchFamily="34" charset="0"/>
              </a:rPr>
              <a:t>.</a:t>
            </a:r>
            <a:endParaRPr lang="es-ES" b="1" i="0" dirty="0">
              <a:latin typeface="Arial Narrow" pitchFamily="34" charset="0"/>
            </a:endParaRPr>
          </a:p>
        </p:txBody>
      </p:sp>
      <p:pic>
        <p:nvPicPr>
          <p:cNvPr id="1026" name="Picture 2" descr="http://t2.gstatic.com/images?q=tbn:ANd9GcRujfh-uhZ8zFqri9d8jdLigUXN-1zVwQEIXWW8dQ7YTq9fy51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141853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36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568952" cy="5904656"/>
          </a:xfrm>
        </p:spPr>
        <p:txBody>
          <a:bodyPr/>
          <a:lstStyle/>
          <a:p>
            <a:pPr algn="ctr"/>
            <a:endParaRPr lang="es-ES" dirty="0" smtClean="0"/>
          </a:p>
          <a:p>
            <a:pPr algn="ctr"/>
            <a:r>
              <a:rPr lang="es-ES" sz="2800" b="1" i="0" dirty="0" err="1" smtClean="0">
                <a:latin typeface="Curlz MT" pitchFamily="82" charset="0"/>
              </a:rPr>
              <a:t>Most</a:t>
            </a:r>
            <a:r>
              <a:rPr lang="es-ES" sz="2800" b="1" i="0" dirty="0" smtClean="0">
                <a:latin typeface="Curlz MT" pitchFamily="82" charset="0"/>
              </a:rPr>
              <a:t> </a:t>
            </a:r>
            <a:r>
              <a:rPr lang="es-ES" sz="2800" b="1" i="0" dirty="0" err="1" smtClean="0">
                <a:latin typeface="Curlz MT" pitchFamily="82" charset="0"/>
              </a:rPr>
              <a:t>important</a:t>
            </a:r>
            <a:r>
              <a:rPr lang="es-ES" sz="2800" b="1" i="0" dirty="0" smtClean="0">
                <a:latin typeface="Curlz MT" pitchFamily="82" charset="0"/>
              </a:rPr>
              <a:t> </a:t>
            </a:r>
            <a:r>
              <a:rPr lang="es-ES" sz="2800" b="1" i="0" dirty="0" err="1" smtClean="0">
                <a:latin typeface="Curlz MT" pitchFamily="82" charset="0"/>
              </a:rPr>
              <a:t>paintings</a:t>
            </a:r>
            <a:r>
              <a:rPr lang="es-ES" sz="2800" b="1" i="0" dirty="0" smtClean="0">
                <a:latin typeface="Curlz MT" pitchFamily="82" charset="0"/>
              </a:rPr>
              <a:t>:</a:t>
            </a:r>
          </a:p>
          <a:p>
            <a:pPr algn="l"/>
            <a:r>
              <a:rPr lang="es-ES" b="1" dirty="0" smtClean="0">
                <a:latin typeface="Arial Narrow" pitchFamily="34" charset="0"/>
              </a:rPr>
              <a:t>                Galatea of 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Spheres</a:t>
            </a:r>
            <a:r>
              <a:rPr lang="es-ES" b="1" dirty="0" smtClean="0">
                <a:latin typeface="Arial Narrow" pitchFamily="34" charset="0"/>
              </a:rPr>
              <a:t>                    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persistence</a:t>
            </a:r>
            <a:r>
              <a:rPr lang="es-ES" b="1" dirty="0" smtClean="0">
                <a:latin typeface="Arial Narrow" pitchFamily="34" charset="0"/>
              </a:rPr>
              <a:t> of 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memory</a:t>
            </a:r>
            <a:endParaRPr lang="es-ES" b="1" dirty="0">
              <a:latin typeface="Arial Narrow" pitchFamily="34" charset="0"/>
            </a:endParaRPr>
          </a:p>
          <a:p>
            <a:pPr algn="ctr"/>
            <a:endParaRPr lang="es-ES" b="1" dirty="0">
              <a:latin typeface="Arial Narrow" pitchFamily="34" charset="0"/>
            </a:endParaRPr>
          </a:p>
        </p:txBody>
      </p:sp>
      <p:pic>
        <p:nvPicPr>
          <p:cNvPr id="2050" name="Picture 2" descr="http://1.bp.blogspot.com/_4NiantngQa4/TASSU9YLCHI/AAAAAAAAASs/gMG0VSUnz28/s1600/galatea_de_las_esfe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592288" cy="343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0jQg5zsPFQnyxnTV4KIXALx5ksU1cRPvqppzK5UxAnSfC0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95" y="2420888"/>
            <a:ext cx="396558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566664" cy="5904656"/>
          </a:xfrm>
        </p:spPr>
        <p:txBody>
          <a:bodyPr/>
          <a:lstStyle/>
          <a:p>
            <a:pPr algn="ctr"/>
            <a:endParaRPr lang="es-ES" dirty="0" smtClean="0"/>
          </a:p>
          <a:p>
            <a:pPr algn="ctr"/>
            <a:r>
              <a:rPr lang="es-ES" sz="3600" b="1" i="0" dirty="0" err="1" smtClean="0">
                <a:latin typeface="Curlz MT" pitchFamily="82" charset="0"/>
              </a:rPr>
              <a:t>Most</a:t>
            </a:r>
            <a:r>
              <a:rPr lang="es-ES" sz="3600" b="1" i="0" dirty="0" smtClean="0">
                <a:latin typeface="Curlz MT" pitchFamily="82" charset="0"/>
              </a:rPr>
              <a:t> </a:t>
            </a:r>
            <a:r>
              <a:rPr lang="es-ES" sz="3600" b="1" i="0" dirty="0" err="1" smtClean="0">
                <a:latin typeface="Curlz MT" pitchFamily="82" charset="0"/>
              </a:rPr>
              <a:t>important</a:t>
            </a:r>
            <a:r>
              <a:rPr lang="es-ES" sz="3600" b="1" i="0" dirty="0" smtClean="0">
                <a:latin typeface="Curlz MT" pitchFamily="82" charset="0"/>
              </a:rPr>
              <a:t> </a:t>
            </a:r>
            <a:r>
              <a:rPr lang="es-ES" sz="3600" b="1" i="0" dirty="0" err="1" smtClean="0">
                <a:latin typeface="Curlz MT" pitchFamily="82" charset="0"/>
              </a:rPr>
              <a:t>paintings</a:t>
            </a:r>
            <a:r>
              <a:rPr lang="es-ES" sz="3600" b="1" i="0" dirty="0" smtClean="0">
                <a:latin typeface="Curlz MT" pitchFamily="82" charset="0"/>
              </a:rPr>
              <a:t>:</a:t>
            </a:r>
          </a:p>
          <a:p>
            <a:pPr algn="l"/>
            <a:r>
              <a:rPr lang="es-ES" b="1" dirty="0" smtClean="0">
                <a:latin typeface="Arial Narrow" pitchFamily="34" charset="0"/>
              </a:rPr>
              <a:t>        </a:t>
            </a:r>
            <a:r>
              <a:rPr lang="es-ES" b="1" dirty="0" err="1" smtClean="0">
                <a:latin typeface="Arial Narrow" pitchFamily="34" charset="0"/>
              </a:rPr>
              <a:t>Girl</a:t>
            </a:r>
            <a:r>
              <a:rPr lang="es-ES" b="1" dirty="0" smtClean="0">
                <a:latin typeface="Arial Narrow" pitchFamily="34" charset="0"/>
              </a:rPr>
              <a:t> at 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window</a:t>
            </a:r>
            <a:r>
              <a:rPr lang="es-ES" b="1" dirty="0" smtClean="0">
                <a:latin typeface="Arial Narrow" pitchFamily="34" charset="0"/>
              </a:rPr>
              <a:t>                                          </a:t>
            </a:r>
            <a:r>
              <a:rPr lang="es-ES" b="1" dirty="0" err="1" smtClean="0">
                <a:latin typeface="Arial Narrow" pitchFamily="34" charset="0"/>
              </a:rPr>
              <a:t>Elephants</a:t>
            </a:r>
            <a:endParaRPr lang="es-ES" b="1" dirty="0" smtClean="0">
              <a:latin typeface="Arial Narrow" pitchFamily="34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pic>
        <p:nvPicPr>
          <p:cNvPr id="3074" name="Picture 2" descr="http://1.bp.blogspot.com/-zNHnPUGt4tA/T9YRCrluNtI/AAAAAAAABC4/lUv1TwdM_tA/s1600/masturb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2478606"/>
            <a:ext cx="2232248" cy="297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TrW6TkZh8Bs/UElitegUD8I/AAAAAAAABXk/qS_iNaXV6XY/s1600/208272_4456134807587_195116640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5975"/>
            <a:ext cx="3790007" cy="2842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44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 smtClean="0">
                <a:latin typeface="Curlz MT" pitchFamily="82" charset="0"/>
              </a:rPr>
              <a:t>PAU GASOL</a:t>
            </a:r>
            <a:endParaRPr lang="es-ES" sz="4000" b="1" dirty="0">
              <a:latin typeface="Curlz MT" pitchFamily="82" charset="0"/>
            </a:endParaRPr>
          </a:p>
        </p:txBody>
      </p:sp>
      <p:pic>
        <p:nvPicPr>
          <p:cNvPr id="6" name="Picture 4" descr="http://img.europapress.net/fotoweb/fotonoticia_20140901234938_8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17"/>
          <a:stretch/>
        </p:blipFill>
        <p:spPr bwMode="auto">
          <a:xfrm>
            <a:off x="824043" y="2420888"/>
            <a:ext cx="360040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86169" y="2132856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latin typeface="Arial Narrow" pitchFamily="34" charset="0"/>
              </a:rPr>
              <a:t>1980-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Arial Narrow" pitchFamily="34" charset="0"/>
              </a:rPr>
              <a:t>Barcelona.</a:t>
            </a: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Basketball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player</a:t>
            </a:r>
            <a:r>
              <a:rPr lang="es-ES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Second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Spanish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player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to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play</a:t>
            </a:r>
            <a:r>
              <a:rPr lang="es-ES" b="1" dirty="0" smtClean="0">
                <a:latin typeface="Arial Narrow" pitchFamily="34" charset="0"/>
              </a:rPr>
              <a:t> in NBA.</a:t>
            </a:r>
            <a:endParaRPr lang="es-ES" b="1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Currently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playing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for</a:t>
            </a:r>
            <a:r>
              <a:rPr lang="es-ES" b="1" dirty="0" smtClean="0">
                <a:latin typeface="Arial Narrow" pitchFamily="34" charset="0"/>
              </a:rPr>
              <a:t> Chicago </a:t>
            </a:r>
            <a:r>
              <a:rPr lang="es-ES" b="1" dirty="0" err="1" smtClean="0">
                <a:latin typeface="Arial Narrow" pitchFamily="34" charset="0"/>
              </a:rPr>
              <a:t>Bulls</a:t>
            </a:r>
            <a:r>
              <a:rPr lang="es-ES" b="1" dirty="0" smtClean="0">
                <a:latin typeface="Arial Narrow" pitchFamily="34" charset="0"/>
              </a:rPr>
              <a:t> (NBA).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Arial Narrow" pitchFamily="34" charset="0"/>
              </a:rPr>
              <a:t>Gold </a:t>
            </a:r>
            <a:r>
              <a:rPr lang="es-ES" b="1" dirty="0" err="1" smtClean="0">
                <a:latin typeface="Arial Narrow" pitchFamily="34" charset="0"/>
              </a:rPr>
              <a:t>medal</a:t>
            </a:r>
            <a:r>
              <a:rPr lang="es-ES" b="1" dirty="0" smtClean="0">
                <a:latin typeface="Arial Narrow" pitchFamily="34" charset="0"/>
              </a:rPr>
              <a:t> at 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2006 FIFA </a:t>
            </a: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World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Championship</a:t>
            </a:r>
            <a:r>
              <a:rPr lang="es-ES" b="1" dirty="0" smtClean="0">
                <a:latin typeface="Arial Narrow" pitchFamily="34" charset="0"/>
              </a:rPr>
              <a:t> (in </a:t>
            </a:r>
            <a:r>
              <a:rPr lang="es-ES" b="1" dirty="0" err="1" smtClean="0">
                <a:latin typeface="Arial Narrow" pitchFamily="34" charset="0"/>
              </a:rPr>
              <a:t>Japan</a:t>
            </a:r>
            <a:r>
              <a:rPr lang="es-ES" b="1" dirty="0" smtClean="0">
                <a:latin typeface="Arial Narrow" pitchFamily="34" charset="0"/>
              </a:rPr>
              <a:t>).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883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Autofit/>
          </a:bodyPr>
          <a:lstStyle/>
          <a:p>
            <a:r>
              <a:rPr lang="es-ES" sz="4000" b="1" dirty="0" err="1" smtClean="0">
                <a:latin typeface="Curlz MT" pitchFamily="82" charset="0"/>
              </a:rPr>
              <a:t>Ferran</a:t>
            </a:r>
            <a:r>
              <a:rPr lang="es-ES" sz="4000" b="1" dirty="0" smtClean="0">
                <a:latin typeface="Curlz MT" pitchFamily="82" charset="0"/>
              </a:rPr>
              <a:t> </a:t>
            </a:r>
            <a:r>
              <a:rPr lang="es-ES" sz="4000" b="1" dirty="0" err="1" smtClean="0">
                <a:latin typeface="Curlz MT" pitchFamily="82" charset="0"/>
              </a:rPr>
              <a:t>adrià</a:t>
            </a:r>
            <a:endParaRPr lang="es-ES" sz="4000" b="1" dirty="0">
              <a:latin typeface="Curlz MT" pitchFamily="82" charset="0"/>
            </a:endParaRPr>
          </a:p>
        </p:txBody>
      </p:sp>
      <p:pic>
        <p:nvPicPr>
          <p:cNvPr id="4" name="3 Imagen" descr="http://odstatic.com/elmundotoday.com/2009/11/bullyin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2403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707904" y="2132856"/>
            <a:ext cx="47583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586169" y="2420888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latin typeface="Arial Narrow" pitchFamily="34" charset="0"/>
              </a:rPr>
              <a:t>1962-</a:t>
            </a:r>
          </a:p>
          <a:p>
            <a:pPr>
              <a:lnSpc>
                <a:spcPct val="150000"/>
              </a:lnSpc>
            </a:pPr>
            <a:r>
              <a:rPr lang="es-ES" sz="2000" b="1" dirty="0" smtClean="0">
                <a:latin typeface="Arial Narrow" pitchFamily="34" charset="0"/>
              </a:rPr>
              <a:t>Barcelona.</a:t>
            </a:r>
          </a:p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Arial Narrow" pitchFamily="34" charset="0"/>
              </a:rPr>
              <a:t>Best</a:t>
            </a:r>
            <a:r>
              <a:rPr lang="es-ES" sz="2000" b="1" dirty="0" smtClean="0">
                <a:latin typeface="Arial Narrow" pitchFamily="34" charset="0"/>
              </a:rPr>
              <a:t> chef in </a:t>
            </a:r>
            <a:r>
              <a:rPr lang="es-ES" sz="2000" b="1" dirty="0" err="1" smtClean="0">
                <a:latin typeface="Arial Narrow" pitchFamily="34" charset="0"/>
              </a:rPr>
              <a:t>Catalonian</a:t>
            </a:r>
            <a:r>
              <a:rPr lang="es-ES" sz="2000" b="1" dirty="0" smtClean="0">
                <a:latin typeface="Arial Narrow" pitchFamily="34" charset="0"/>
              </a:rPr>
              <a:t> and </a:t>
            </a:r>
            <a:r>
              <a:rPr lang="es-ES" sz="2000" b="1" dirty="0" err="1" smtClean="0">
                <a:latin typeface="Arial Narrow" pitchFamily="34" charset="0"/>
              </a:rPr>
              <a:t>one</a:t>
            </a:r>
            <a:r>
              <a:rPr lang="es-ES" sz="2000" b="1" dirty="0" smtClean="0">
                <a:latin typeface="Arial Narrow" pitchFamily="34" charset="0"/>
              </a:rPr>
              <a:t> of </a:t>
            </a:r>
            <a:r>
              <a:rPr lang="es-ES" sz="2000" b="1" dirty="0" err="1" smtClean="0">
                <a:latin typeface="Arial Narrow" pitchFamily="34" charset="0"/>
              </a:rPr>
              <a:t>the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best</a:t>
            </a:r>
            <a:r>
              <a:rPr lang="es-ES" sz="2000" b="1" dirty="0" smtClean="0">
                <a:latin typeface="Arial Narrow" pitchFamily="34" charset="0"/>
              </a:rPr>
              <a:t> chefs in </a:t>
            </a:r>
            <a:r>
              <a:rPr lang="es-ES" sz="2000" b="1" dirty="0" err="1" smtClean="0">
                <a:latin typeface="Arial Narrow" pitchFamily="34" charset="0"/>
              </a:rPr>
              <a:t>the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world</a:t>
            </a:r>
            <a:r>
              <a:rPr lang="es-ES" sz="2000" b="1" dirty="0" smtClean="0">
                <a:latin typeface="Arial Narrow" pitchFamily="34" charset="0"/>
              </a:rPr>
              <a:t>.</a:t>
            </a:r>
            <a:endParaRPr lang="es-ES" sz="2000" b="1" dirty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 smtClean="0">
                <a:latin typeface="Arial Narrow" pitchFamily="34" charset="0"/>
              </a:rPr>
              <a:t>Restaurant “El </a:t>
            </a:r>
            <a:r>
              <a:rPr lang="es-ES" sz="2000" b="1" dirty="0" err="1" smtClean="0">
                <a:latin typeface="Arial Narrow" pitchFamily="34" charset="0"/>
              </a:rPr>
              <a:t>Bulli</a:t>
            </a:r>
            <a:r>
              <a:rPr lang="es-ES" sz="2000" b="1" dirty="0" smtClean="0">
                <a:latin typeface="Arial Narrow" pitchFamily="34" charset="0"/>
              </a:rPr>
              <a:t>” (Girona).</a:t>
            </a:r>
          </a:p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Arial Narrow" pitchFamily="34" charset="0"/>
              </a:rPr>
              <a:t>Creative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cuisine</a:t>
            </a:r>
            <a:r>
              <a:rPr lang="es-ES" sz="20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000" b="1" dirty="0" smtClean="0">
                <a:latin typeface="Arial Narrow" pitchFamily="34" charset="0"/>
              </a:rPr>
              <a:t>He </a:t>
            </a:r>
            <a:r>
              <a:rPr lang="es-ES" sz="2000" b="1" dirty="0" err="1" smtClean="0">
                <a:latin typeface="Arial Narrow" pitchFamily="34" charset="0"/>
              </a:rPr>
              <a:t>currently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runs</a:t>
            </a:r>
            <a:r>
              <a:rPr lang="es-ES" sz="2000" b="1" dirty="0" smtClean="0">
                <a:latin typeface="Arial Narrow" pitchFamily="34" charset="0"/>
              </a:rPr>
              <a:t> a </a:t>
            </a:r>
            <a:r>
              <a:rPr lang="es-ES" sz="2000" b="1" dirty="0" err="1" smtClean="0">
                <a:latin typeface="Arial Narrow" pitchFamily="34" charset="0"/>
              </a:rPr>
              <a:t>cooking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school</a:t>
            </a:r>
            <a:endParaRPr lang="es-ES" sz="20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91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latin typeface="Curlz MT" pitchFamily="82" charset="0"/>
              </a:rPr>
              <a:t>Lluís </a:t>
            </a:r>
            <a:r>
              <a:rPr lang="es-ES" sz="4000" b="1" dirty="0" err="1" smtClean="0">
                <a:latin typeface="Curlz MT" pitchFamily="82" charset="0"/>
              </a:rPr>
              <a:t>llach</a:t>
            </a:r>
            <a:endParaRPr lang="es-ES" sz="4000" b="1" dirty="0">
              <a:latin typeface="Curlz MT" pitchFamily="82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707904" y="2132856"/>
            <a:ext cx="47583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95936" y="2204864"/>
            <a:ext cx="4229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>
                <a:latin typeface="Arial Narrow" pitchFamily="34" charset="0"/>
              </a:rPr>
              <a:t>1957 </a:t>
            </a:r>
            <a:r>
              <a:rPr lang="es-ES" sz="2000" b="1" dirty="0" smtClean="0">
                <a:latin typeface="Arial Narrow" pitchFamily="34" charset="0"/>
              </a:rPr>
              <a:t>Girona.</a:t>
            </a:r>
            <a:endParaRPr lang="es-ES" sz="2000" b="1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Arial Narrow" pitchFamily="34" charset="0"/>
              </a:rPr>
              <a:t>Musician</a:t>
            </a:r>
            <a:r>
              <a:rPr lang="es-ES" sz="2000" b="1" dirty="0" smtClean="0">
                <a:latin typeface="Arial Narrow" pitchFamily="34" charset="0"/>
              </a:rPr>
              <a:t>, </a:t>
            </a:r>
            <a:r>
              <a:rPr lang="es-ES" sz="2000" b="1" dirty="0" err="1" smtClean="0">
                <a:latin typeface="Arial Narrow" pitchFamily="34" charset="0"/>
              </a:rPr>
              <a:t>song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writer</a:t>
            </a:r>
            <a:r>
              <a:rPr lang="es-ES" sz="2000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Arial Narrow" pitchFamily="34" charset="0"/>
              </a:rPr>
              <a:t>He’s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one</a:t>
            </a:r>
            <a:r>
              <a:rPr lang="es-ES" sz="2000" b="1" dirty="0" smtClean="0">
                <a:latin typeface="Arial Narrow" pitchFamily="34" charset="0"/>
              </a:rPr>
              <a:t> of </a:t>
            </a:r>
            <a:r>
              <a:rPr lang="es-ES" sz="2000" b="1" dirty="0" err="1" smtClean="0">
                <a:latin typeface="Arial Narrow" pitchFamily="34" charset="0"/>
              </a:rPr>
              <a:t>the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main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representatives</a:t>
            </a:r>
            <a:r>
              <a:rPr lang="es-ES" sz="2000" b="1" dirty="0" smtClean="0">
                <a:latin typeface="Arial Narrow" pitchFamily="34" charset="0"/>
              </a:rPr>
              <a:t> of </a:t>
            </a:r>
            <a:r>
              <a:rPr lang="es-ES" sz="2000" b="1" dirty="0" err="1" smtClean="0">
                <a:latin typeface="Arial Narrow" pitchFamily="34" charset="0"/>
              </a:rPr>
              <a:t>the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Catalan</a:t>
            </a:r>
            <a:r>
              <a:rPr lang="es-ES" sz="2000" b="1" dirty="0" smtClean="0">
                <a:latin typeface="Arial Narrow" pitchFamily="34" charset="0"/>
              </a:rPr>
              <a:t> New </a:t>
            </a:r>
            <a:r>
              <a:rPr lang="es-ES" sz="2000" b="1" dirty="0" err="1" smtClean="0">
                <a:latin typeface="Arial Narrow" pitchFamily="34" charset="0"/>
              </a:rPr>
              <a:t>Song</a:t>
            </a:r>
            <a:r>
              <a:rPr lang="es-ES" sz="2000" b="1" dirty="0" smtClean="0">
                <a:latin typeface="Arial Narrow" pitchFamily="34" charset="0"/>
              </a:rPr>
              <a:t> (Nova </a:t>
            </a:r>
            <a:r>
              <a:rPr lang="es-ES" sz="2000" b="1" dirty="0" err="1" smtClean="0">
                <a:latin typeface="Arial Narrow" pitchFamily="34" charset="0"/>
              </a:rPr>
              <a:t>Cançó</a:t>
            </a:r>
            <a:r>
              <a:rPr lang="es-ES" sz="2000" b="1" dirty="0" smtClean="0">
                <a:latin typeface="Arial Narrow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s-ES" sz="2000" b="1" dirty="0" smtClean="0">
                <a:latin typeface="Arial Narrow" pitchFamily="34" charset="0"/>
              </a:rPr>
              <a:t>He </a:t>
            </a:r>
            <a:r>
              <a:rPr lang="es-ES" sz="2000" b="1" dirty="0" err="1" smtClean="0">
                <a:latin typeface="Arial Narrow" pitchFamily="34" charset="0"/>
              </a:rPr>
              <a:t>left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Catalonian</a:t>
            </a:r>
            <a:r>
              <a:rPr lang="es-ES" sz="2000" b="1" dirty="0" smtClean="0">
                <a:latin typeface="Arial Narrow" pitchFamily="34" charset="0"/>
              </a:rPr>
              <a:t> and </a:t>
            </a:r>
            <a:r>
              <a:rPr lang="es-ES" sz="2000" b="1" dirty="0" err="1" smtClean="0">
                <a:latin typeface="Arial Narrow" pitchFamily="34" charset="0"/>
              </a:rPr>
              <a:t>lived</a:t>
            </a:r>
            <a:r>
              <a:rPr lang="es-ES" sz="2000" b="1" dirty="0" smtClean="0">
                <a:latin typeface="Arial Narrow" pitchFamily="34" charset="0"/>
              </a:rPr>
              <a:t> in Paris </a:t>
            </a:r>
            <a:r>
              <a:rPr lang="es-ES" sz="2000" b="1" dirty="0" err="1" smtClean="0">
                <a:latin typeface="Arial Narrow" pitchFamily="34" charset="0"/>
              </a:rPr>
              <a:t>until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the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death</a:t>
            </a:r>
            <a:r>
              <a:rPr lang="es-ES" sz="2000" b="1" dirty="0" smtClean="0">
                <a:latin typeface="Arial Narrow" pitchFamily="34" charset="0"/>
              </a:rPr>
              <a:t> of </a:t>
            </a:r>
            <a:r>
              <a:rPr lang="es-ES" sz="2000" b="1" dirty="0" err="1" smtClean="0">
                <a:latin typeface="Arial Narrow" pitchFamily="34" charset="0"/>
              </a:rPr>
              <a:t>the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dictator</a:t>
            </a:r>
            <a:r>
              <a:rPr lang="es-ES" sz="2000" b="1" dirty="0" smtClean="0">
                <a:latin typeface="Arial Narrow" pitchFamily="34" charset="0"/>
              </a:rPr>
              <a:t>, Franco.</a:t>
            </a:r>
          </a:p>
          <a:p>
            <a:pPr>
              <a:lnSpc>
                <a:spcPct val="150000"/>
              </a:lnSpc>
            </a:pPr>
            <a:r>
              <a:rPr lang="es-ES" sz="2000" b="1" dirty="0" err="1" smtClean="0">
                <a:latin typeface="Arial Narrow" pitchFamily="34" charset="0"/>
              </a:rPr>
              <a:t>His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most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representative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song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is</a:t>
            </a:r>
            <a:r>
              <a:rPr lang="es-ES" sz="2000" b="1" dirty="0" smtClean="0">
                <a:latin typeface="Arial Narrow" pitchFamily="34" charset="0"/>
              </a:rPr>
              <a:t> “</a:t>
            </a:r>
            <a:r>
              <a:rPr lang="es-ES" sz="2000" b="1" dirty="0" err="1" smtClean="0">
                <a:latin typeface="Arial Narrow" pitchFamily="34" charset="0"/>
              </a:rPr>
              <a:t>L’estaca</a:t>
            </a:r>
            <a:r>
              <a:rPr lang="es-ES" sz="2000" b="1" dirty="0" smtClean="0">
                <a:latin typeface="Arial Narrow" pitchFamily="34" charset="0"/>
              </a:rPr>
              <a:t>” (</a:t>
            </a:r>
            <a:r>
              <a:rPr lang="es-ES" sz="2000" b="1" dirty="0" err="1">
                <a:latin typeface="Arial Narrow" pitchFamily="34" charset="0"/>
              </a:rPr>
              <a:t>T</a:t>
            </a:r>
            <a:r>
              <a:rPr lang="es-ES" sz="2000" b="1" dirty="0" err="1" smtClean="0">
                <a:latin typeface="Arial Narrow" pitchFamily="34" charset="0"/>
              </a:rPr>
              <a:t>he</a:t>
            </a:r>
            <a:r>
              <a:rPr lang="es-ES" sz="2000" b="1" dirty="0" smtClean="0">
                <a:latin typeface="Arial Narrow" pitchFamily="34" charset="0"/>
              </a:rPr>
              <a:t> </a:t>
            </a:r>
            <a:r>
              <a:rPr lang="es-ES" sz="2000" b="1" dirty="0" err="1" smtClean="0">
                <a:latin typeface="Arial Narrow" pitchFamily="34" charset="0"/>
              </a:rPr>
              <a:t>Stick</a:t>
            </a:r>
            <a:r>
              <a:rPr lang="es-ES" sz="2000" b="1" dirty="0" smtClean="0">
                <a:latin typeface="Arial Narrow" pitchFamily="34" charset="0"/>
              </a:rPr>
              <a:t>).</a:t>
            </a:r>
          </a:p>
        </p:txBody>
      </p:sp>
      <p:pic>
        <p:nvPicPr>
          <p:cNvPr id="7" name="6 Imagen" descr="http://3.bp.blogspot.com/-ARr-XjsJojw/ToBAcfPD1PI/AAAAAAAAB78/J5N4SAd0cUI/s320/lluis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8803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017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latin typeface="Curlz MT" pitchFamily="82" charset="0"/>
              </a:rPr>
              <a:t>MERCÈ RODOREDA</a:t>
            </a:r>
            <a:endParaRPr lang="es-ES" sz="4000" b="1" dirty="0">
              <a:latin typeface="Curlz MT" pitchFamily="82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707904" y="2132856"/>
            <a:ext cx="47583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707904" y="2045454"/>
            <a:ext cx="4661458" cy="377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latin typeface="Arial Narrow" pitchFamily="34" charset="0"/>
              </a:rPr>
              <a:t>1908 – 1983  Barcelona</a:t>
            </a: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Writer</a:t>
            </a:r>
            <a:r>
              <a:rPr lang="es-ES" b="1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Books</a:t>
            </a:r>
            <a:r>
              <a:rPr lang="es-ES" b="1" dirty="0" smtClean="0">
                <a:latin typeface="Arial Narrow" pitchFamily="34" charset="0"/>
              </a:rPr>
              <a:t>: “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diamond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square</a:t>
            </a:r>
            <a:r>
              <a:rPr lang="es-ES" b="1" dirty="0" smtClean="0">
                <a:latin typeface="Arial Narrow" pitchFamily="34" charset="0"/>
              </a:rPr>
              <a:t>”, </a:t>
            </a:r>
            <a:r>
              <a:rPr lang="es-ES" b="1" dirty="0" err="1" smtClean="0">
                <a:latin typeface="Arial Narrow" pitchFamily="34" charset="0"/>
              </a:rPr>
              <a:t>translated</a:t>
            </a:r>
            <a:r>
              <a:rPr lang="es-ES" b="1" dirty="0" smtClean="0">
                <a:latin typeface="Arial Narrow" pitchFamily="34" charset="0"/>
              </a:rPr>
              <a:t> as “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Time of 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Doves</a:t>
            </a:r>
            <a:r>
              <a:rPr lang="es-ES" b="1" dirty="0" smtClean="0">
                <a:latin typeface="Arial Narrow" pitchFamily="34" charset="0"/>
              </a:rPr>
              <a:t>”, “Aloma”, “</a:t>
            </a:r>
            <a:r>
              <a:rPr lang="es-ES" b="1" dirty="0" err="1" smtClean="0">
                <a:latin typeface="Arial Narrow" pitchFamily="34" charset="0"/>
              </a:rPr>
              <a:t>Broken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Mirror</a:t>
            </a:r>
            <a:r>
              <a:rPr lang="es-ES" b="1" dirty="0" smtClean="0">
                <a:latin typeface="Arial Narrow" pitchFamily="34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She</a:t>
            </a:r>
            <a:r>
              <a:rPr lang="es-ES" b="1" dirty="0" smtClean="0">
                <a:latin typeface="Arial Narrow" pitchFamily="34" charset="0"/>
              </a:rPr>
              <a:t> won </a:t>
            </a:r>
            <a:r>
              <a:rPr lang="es-ES" b="1" dirty="0" err="1" smtClean="0">
                <a:latin typeface="Arial Narrow" pitchFamily="34" charset="0"/>
              </a:rPr>
              <a:t>many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awards</a:t>
            </a:r>
            <a:r>
              <a:rPr lang="es-ES" b="1" dirty="0" smtClean="0">
                <a:latin typeface="Arial Narrow" pitchFamily="34" charset="0"/>
              </a:rPr>
              <a:t>, </a:t>
            </a:r>
            <a:r>
              <a:rPr lang="es-ES" b="1" dirty="0" err="1" smtClean="0">
                <a:latin typeface="Arial Narrow" pitchFamily="34" charset="0"/>
              </a:rPr>
              <a:t>among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them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the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most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prestigious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Catalan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literary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prize</a:t>
            </a:r>
            <a:r>
              <a:rPr lang="es-ES" b="1" dirty="0" smtClean="0">
                <a:latin typeface="Arial Narrow" pitchFamily="34" charset="0"/>
              </a:rPr>
              <a:t> “El </a:t>
            </a:r>
            <a:r>
              <a:rPr lang="es-ES" b="1" dirty="0" err="1" smtClean="0">
                <a:latin typeface="Arial Narrow" pitchFamily="34" charset="0"/>
              </a:rPr>
              <a:t>premi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d’Honor</a:t>
            </a:r>
            <a:r>
              <a:rPr lang="es-ES" b="1" dirty="0" smtClean="0">
                <a:latin typeface="Arial Narrow" pitchFamily="34" charset="0"/>
              </a:rPr>
              <a:t> de les </a:t>
            </a:r>
            <a:r>
              <a:rPr lang="es-ES" b="1" dirty="0" err="1" smtClean="0">
                <a:latin typeface="Arial Narrow" pitchFamily="34" charset="0"/>
              </a:rPr>
              <a:t>Lletres</a:t>
            </a:r>
            <a:r>
              <a:rPr lang="es-ES" b="1" dirty="0" smtClean="0">
                <a:latin typeface="Arial Narrow" pitchFamily="34" charset="0"/>
              </a:rPr>
              <a:t> Catalanes”.</a:t>
            </a:r>
          </a:p>
          <a:p>
            <a:pPr>
              <a:lnSpc>
                <a:spcPct val="150000"/>
              </a:lnSpc>
            </a:pPr>
            <a:r>
              <a:rPr lang="es-ES" b="1" dirty="0" err="1" smtClean="0">
                <a:latin typeface="Arial Narrow" pitchFamily="34" charset="0"/>
              </a:rPr>
              <a:t>Her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work</a:t>
            </a:r>
            <a:r>
              <a:rPr lang="es-ES" b="1" dirty="0" smtClean="0">
                <a:latin typeface="Arial Narrow" pitchFamily="34" charset="0"/>
              </a:rPr>
              <a:t> has </a:t>
            </a:r>
            <a:r>
              <a:rPr lang="es-ES" b="1" dirty="0" err="1" smtClean="0">
                <a:latin typeface="Arial Narrow" pitchFamily="34" charset="0"/>
              </a:rPr>
              <a:t>been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translated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into</a:t>
            </a:r>
            <a:r>
              <a:rPr lang="es-ES" b="1" dirty="0" smtClean="0">
                <a:latin typeface="Arial Narrow" pitchFamily="34" charset="0"/>
              </a:rPr>
              <a:t> 30 </a:t>
            </a:r>
            <a:r>
              <a:rPr lang="es-ES" b="1" dirty="0" err="1" smtClean="0">
                <a:latin typeface="Arial Narrow" pitchFamily="34" charset="0"/>
              </a:rPr>
              <a:t>different</a:t>
            </a:r>
            <a:r>
              <a:rPr lang="es-ES" b="1" dirty="0" smtClean="0">
                <a:latin typeface="Arial Narrow" pitchFamily="34" charset="0"/>
              </a:rPr>
              <a:t> </a:t>
            </a:r>
            <a:r>
              <a:rPr lang="es-ES" b="1" dirty="0" err="1" smtClean="0">
                <a:latin typeface="Arial Narrow" pitchFamily="34" charset="0"/>
              </a:rPr>
              <a:t>languages</a:t>
            </a:r>
            <a:r>
              <a:rPr lang="es-ES" b="1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9" name="Picture 2" descr="https://literaturadepostguerra.wikispaces.com/file/view/Merce_Rodoreda_20070919172952.jpg/129695137/340x484/Merce_Rodoreda_2007091917295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16024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8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</TotalTime>
  <Words>279</Words>
  <Application>Microsoft Office PowerPoint</Application>
  <PresentationFormat>Presentación en pantalla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Alta costura</vt:lpstr>
      <vt:lpstr>ANTONI GAUDÍ</vt:lpstr>
      <vt:lpstr>Diapositiva 2</vt:lpstr>
      <vt:lpstr>SALVADOR DALÍ</vt:lpstr>
      <vt:lpstr>Diapositiva 4</vt:lpstr>
      <vt:lpstr>Diapositiva 5</vt:lpstr>
      <vt:lpstr>PAU GASOL</vt:lpstr>
      <vt:lpstr>Ferran adrià</vt:lpstr>
      <vt:lpstr>Lluís llach</vt:lpstr>
      <vt:lpstr>MERCÈ RODOREDA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ANTONIO GAUDÍ</dc:title>
  <dc:creator>Usuari</dc:creator>
  <cp:lastModifiedBy>Carmeta</cp:lastModifiedBy>
  <cp:revision>9</cp:revision>
  <dcterms:created xsi:type="dcterms:W3CDTF">2014-10-29T11:50:45Z</dcterms:created>
  <dcterms:modified xsi:type="dcterms:W3CDTF">2014-10-29T17:34:18Z</dcterms:modified>
</cp:coreProperties>
</file>